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8" r:id="rId3"/>
    <p:sldId id="257" r:id="rId4"/>
    <p:sldId id="260" r:id="rId5"/>
    <p:sldId id="270" r:id="rId6"/>
    <p:sldId id="271" r:id="rId7"/>
    <p:sldId id="272" r:id="rId8"/>
    <p:sldId id="273" r:id="rId9"/>
    <p:sldId id="274" r:id="rId10"/>
    <p:sldId id="279" r:id="rId11"/>
    <p:sldId id="278" r:id="rId12"/>
    <p:sldId id="263" r:id="rId13"/>
    <p:sldId id="277" r:id="rId14"/>
    <p:sldId id="275" r:id="rId15"/>
    <p:sldId id="281" r:id="rId16"/>
    <p:sldId id="280" r:id="rId17"/>
    <p:sldId id="282" r:id="rId18"/>
    <p:sldId id="264" r:id="rId1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stituto Municipal de Cultura y Turismo de Pradera-Valle del Cauca" initials="IMdCyTdPdC" lastIdx="1" clrIdx="0">
    <p:extLst>
      <p:ext uri="{19B8F6BF-5375-455C-9EA6-DF929625EA0E}">
        <p15:presenceInfo xmlns:p15="http://schemas.microsoft.com/office/powerpoint/2012/main" userId="c2dfc2c9b9b2b0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2DB9"/>
    <a:srgbClr val="07AD32"/>
    <a:srgbClr val="09E743"/>
    <a:srgbClr val="D74219"/>
    <a:srgbClr val="60F159"/>
    <a:srgbClr val="94BAE4"/>
    <a:srgbClr val="8E9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2BF7AF-AB0D-46A1-AE65-96EC6A57DC9F}" v="571" dt="2020-06-25T13:27:08.1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stituto Municipal de Cultura y Turismo de Pradera-Valle del Cauca" userId="c2dfc2c9b9b2b07c" providerId="LiveId" clId="{B12BF7AF-AB0D-46A1-AE65-96EC6A57DC9F}"/>
    <pc:docChg chg="undo custSel addSld modSld sldOrd">
      <pc:chgData name="Instituto Municipal de Cultura y Turismo de Pradera-Valle del Cauca" userId="c2dfc2c9b9b2b07c" providerId="LiveId" clId="{B12BF7AF-AB0D-46A1-AE65-96EC6A57DC9F}" dt="2020-06-25T13:27:22.227" v="787" actId="1076"/>
      <pc:docMkLst>
        <pc:docMk/>
      </pc:docMkLst>
      <pc:sldChg chg="modSp mod">
        <pc:chgData name="Instituto Municipal de Cultura y Turismo de Pradera-Valle del Cauca" userId="c2dfc2c9b9b2b07c" providerId="LiveId" clId="{B12BF7AF-AB0D-46A1-AE65-96EC6A57DC9F}" dt="2020-06-25T12:06:04.286" v="8" actId="20577"/>
        <pc:sldMkLst>
          <pc:docMk/>
          <pc:sldMk cId="4270701104" sldId="274"/>
        </pc:sldMkLst>
        <pc:spChg chg="mod">
          <ac:chgData name="Instituto Municipal de Cultura y Turismo de Pradera-Valle del Cauca" userId="c2dfc2c9b9b2b07c" providerId="LiveId" clId="{B12BF7AF-AB0D-46A1-AE65-96EC6A57DC9F}" dt="2020-06-25T12:06:04.286" v="8" actId="20577"/>
          <ac:spMkLst>
            <pc:docMk/>
            <pc:sldMk cId="4270701104" sldId="274"/>
            <ac:spMk id="2" creationId="{00000000-0000-0000-0000-000000000000}"/>
          </ac:spMkLst>
        </pc:spChg>
      </pc:sldChg>
      <pc:sldChg chg="modSp mod">
        <pc:chgData name="Instituto Municipal de Cultura y Turismo de Pradera-Valle del Cauca" userId="c2dfc2c9b9b2b07c" providerId="LiveId" clId="{B12BF7AF-AB0D-46A1-AE65-96EC6A57DC9F}" dt="2020-06-25T12:06:30.581" v="11" actId="20577"/>
        <pc:sldMkLst>
          <pc:docMk/>
          <pc:sldMk cId="3211555759" sldId="275"/>
        </pc:sldMkLst>
        <pc:spChg chg="mod">
          <ac:chgData name="Instituto Municipal de Cultura y Turismo de Pradera-Valle del Cauca" userId="c2dfc2c9b9b2b07c" providerId="LiveId" clId="{B12BF7AF-AB0D-46A1-AE65-96EC6A57DC9F}" dt="2020-06-25T12:06:30.581" v="11" actId="20577"/>
          <ac:spMkLst>
            <pc:docMk/>
            <pc:sldMk cId="3211555759" sldId="275"/>
            <ac:spMk id="4" creationId="{00000000-0000-0000-0000-000000000000}"/>
          </ac:spMkLst>
        </pc:spChg>
      </pc:sldChg>
      <pc:sldChg chg="addSp delSp modSp add mod">
        <pc:chgData name="Instituto Municipal de Cultura y Turismo de Pradera-Valle del Cauca" userId="c2dfc2c9b9b2b07c" providerId="LiveId" clId="{B12BF7AF-AB0D-46A1-AE65-96EC6A57DC9F}" dt="2020-06-25T13:27:22.227" v="787" actId="1076"/>
        <pc:sldMkLst>
          <pc:docMk/>
          <pc:sldMk cId="1794417109" sldId="278"/>
        </pc:sldMkLst>
        <pc:spChg chg="del mod">
          <ac:chgData name="Instituto Municipal de Cultura y Turismo de Pradera-Valle del Cauca" userId="c2dfc2c9b9b2b07c" providerId="LiveId" clId="{B12BF7AF-AB0D-46A1-AE65-96EC6A57DC9F}" dt="2020-06-25T12:42:11.642" v="35"/>
          <ac:spMkLst>
            <pc:docMk/>
            <pc:sldMk cId="1794417109" sldId="278"/>
            <ac:spMk id="2" creationId="{00000000-0000-0000-0000-000000000000}"/>
          </ac:spMkLst>
        </pc:spChg>
        <pc:spChg chg="mod">
          <ac:chgData name="Instituto Municipal de Cultura y Turismo de Pradera-Valle del Cauca" userId="c2dfc2c9b9b2b07c" providerId="LiveId" clId="{B12BF7AF-AB0D-46A1-AE65-96EC6A57DC9F}" dt="2020-06-25T13:14:00.832" v="464" actId="6549"/>
          <ac:spMkLst>
            <pc:docMk/>
            <pc:sldMk cId="1794417109" sldId="278"/>
            <ac:spMk id="7" creationId="{00000000-0000-0000-0000-000000000000}"/>
          </ac:spMkLst>
        </pc:spChg>
        <pc:spChg chg="del">
          <ac:chgData name="Instituto Municipal de Cultura y Turismo de Pradera-Valle del Cauca" userId="c2dfc2c9b9b2b07c" providerId="LiveId" clId="{B12BF7AF-AB0D-46A1-AE65-96EC6A57DC9F}" dt="2020-06-25T12:42:11.618" v="33" actId="478"/>
          <ac:spMkLst>
            <pc:docMk/>
            <pc:sldMk cId="1794417109" sldId="278"/>
            <ac:spMk id="14" creationId="{00000000-0000-0000-0000-000000000000}"/>
          </ac:spMkLst>
        </pc:spChg>
        <pc:spChg chg="del">
          <ac:chgData name="Instituto Municipal de Cultura y Turismo de Pradera-Valle del Cauca" userId="c2dfc2c9b9b2b07c" providerId="LiveId" clId="{B12BF7AF-AB0D-46A1-AE65-96EC6A57DC9F}" dt="2020-06-25T12:42:13.466" v="36" actId="478"/>
          <ac:spMkLst>
            <pc:docMk/>
            <pc:sldMk cId="1794417109" sldId="278"/>
            <ac:spMk id="19" creationId="{00000000-0000-0000-0000-000000000000}"/>
          </ac:spMkLst>
        </pc:spChg>
        <pc:spChg chg="del">
          <ac:chgData name="Instituto Municipal de Cultura y Turismo de Pradera-Valle del Cauca" userId="c2dfc2c9b9b2b07c" providerId="LiveId" clId="{B12BF7AF-AB0D-46A1-AE65-96EC6A57DC9F}" dt="2020-06-25T12:42:21.417" v="46" actId="478"/>
          <ac:spMkLst>
            <pc:docMk/>
            <pc:sldMk cId="1794417109" sldId="278"/>
            <ac:spMk id="31" creationId="{00000000-0000-0000-0000-000000000000}"/>
          </ac:spMkLst>
        </pc:spChg>
        <pc:spChg chg="del mod">
          <ac:chgData name="Instituto Municipal de Cultura y Turismo de Pradera-Valle del Cauca" userId="c2dfc2c9b9b2b07c" providerId="LiveId" clId="{B12BF7AF-AB0D-46A1-AE65-96EC6A57DC9F}" dt="2020-06-25T12:42:25.762" v="48" actId="478"/>
          <ac:spMkLst>
            <pc:docMk/>
            <pc:sldMk cId="1794417109" sldId="278"/>
            <ac:spMk id="32" creationId="{00000000-0000-0000-0000-000000000000}"/>
          </ac:spMkLst>
        </pc:spChg>
        <pc:graphicFrameChg chg="del">
          <ac:chgData name="Instituto Municipal de Cultura y Turismo de Pradera-Valle del Cauca" userId="c2dfc2c9b9b2b07c" providerId="LiveId" clId="{B12BF7AF-AB0D-46A1-AE65-96EC6A57DC9F}" dt="2020-06-25T12:42:14.511" v="37" actId="478"/>
          <ac:graphicFrameMkLst>
            <pc:docMk/>
            <pc:sldMk cId="1794417109" sldId="278"/>
            <ac:graphicFrameMk id="6" creationId="{00000000-0000-0000-0000-000000000000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7.343" v="42" actId="478"/>
          <ac:graphicFrameMkLst>
            <pc:docMk/>
            <pc:sldMk cId="1794417109" sldId="278"/>
            <ac:graphicFrameMk id="11" creationId="{00000000-0000-0000-0000-000000000000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9.255" v="44" actId="478"/>
          <ac:graphicFrameMkLst>
            <pc:docMk/>
            <pc:sldMk cId="1794417109" sldId="278"/>
            <ac:graphicFrameMk id="13" creationId="{00000000-0000-0000-0000-000000000000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5.495" v="39" actId="478"/>
          <ac:graphicFrameMkLst>
            <pc:docMk/>
            <pc:sldMk cId="1794417109" sldId="278"/>
            <ac:graphicFrameMk id="16" creationId="{00000000-0000-0000-0000-000000000000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6.112" v="40" actId="478"/>
          <ac:graphicFrameMkLst>
            <pc:docMk/>
            <pc:sldMk cId="1794417109" sldId="278"/>
            <ac:graphicFrameMk id="17" creationId="{00000000-0000-0000-0000-000000000000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9.751" v="45" actId="478"/>
          <ac:graphicFrameMkLst>
            <pc:docMk/>
            <pc:sldMk cId="1794417109" sldId="278"/>
            <ac:graphicFrameMk id="18" creationId="{00000000-0000-0000-0000-000000000000}"/>
          </ac:graphicFrameMkLst>
        </pc:graphicFrameChg>
        <pc:graphicFrameChg chg="add mod">
          <ac:chgData name="Instituto Municipal de Cultura y Turismo de Pradera-Valle del Cauca" userId="c2dfc2c9b9b2b07c" providerId="LiveId" clId="{B12BF7AF-AB0D-46A1-AE65-96EC6A57DC9F}" dt="2020-06-25T13:27:22.227" v="787" actId="1076"/>
          <ac:graphicFrameMkLst>
            <pc:docMk/>
            <pc:sldMk cId="1794417109" sldId="278"/>
            <ac:graphicFrameMk id="20" creationId="{1C592E41-2A74-401D-B2E6-9542D4DDFE4A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4.887" v="38" actId="478"/>
          <ac:graphicFrameMkLst>
            <pc:docMk/>
            <pc:sldMk cId="1794417109" sldId="278"/>
            <ac:graphicFrameMk id="22" creationId="{00000000-0000-0000-0000-000000000000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6.768" v="41" actId="478"/>
          <ac:graphicFrameMkLst>
            <pc:docMk/>
            <pc:sldMk cId="1794417109" sldId="278"/>
            <ac:graphicFrameMk id="23" creationId="{00000000-0000-0000-0000-000000000000}"/>
          </ac:graphicFrameMkLst>
        </pc:graphicFrameChg>
        <pc:graphicFrameChg chg="del">
          <ac:chgData name="Instituto Municipal de Cultura y Turismo de Pradera-Valle del Cauca" userId="c2dfc2c9b9b2b07c" providerId="LiveId" clId="{B12BF7AF-AB0D-46A1-AE65-96EC6A57DC9F}" dt="2020-06-25T12:42:18.640" v="43" actId="478"/>
          <ac:graphicFrameMkLst>
            <pc:docMk/>
            <pc:sldMk cId="1794417109" sldId="278"/>
            <ac:graphicFrameMk id="27" creationId="{00000000-0000-0000-0000-000000000000}"/>
          </ac:graphicFrameMkLst>
        </pc:graphicFrameChg>
        <pc:picChg chg="add del">
          <ac:chgData name="Instituto Municipal de Cultura y Turismo de Pradera-Valle del Cauca" userId="c2dfc2c9b9b2b07c" providerId="LiveId" clId="{B12BF7AF-AB0D-46A1-AE65-96EC6A57DC9F}" dt="2020-06-25T12:59:24.184" v="143" actId="478"/>
          <ac:picMkLst>
            <pc:docMk/>
            <pc:sldMk cId="1794417109" sldId="278"/>
            <ac:picMk id="4" creationId="{00000000-0000-0000-0000-000000000000}"/>
          </ac:picMkLst>
        </pc:picChg>
      </pc:sldChg>
      <pc:sldChg chg="modSp add mod ord">
        <pc:chgData name="Instituto Municipal de Cultura y Turismo de Pradera-Valle del Cauca" userId="c2dfc2c9b9b2b07c" providerId="LiveId" clId="{B12BF7AF-AB0D-46A1-AE65-96EC6A57DC9F}" dt="2020-06-25T13:25:57.991" v="763" actId="207"/>
        <pc:sldMkLst>
          <pc:docMk/>
          <pc:sldMk cId="3637076509" sldId="279"/>
        </pc:sldMkLst>
        <pc:spChg chg="mod">
          <ac:chgData name="Instituto Municipal de Cultura y Turismo de Pradera-Valle del Cauca" userId="c2dfc2c9b9b2b07c" providerId="LiveId" clId="{B12BF7AF-AB0D-46A1-AE65-96EC6A57DC9F}" dt="2020-06-25T13:21:26.602" v="731" actId="20577"/>
          <ac:spMkLst>
            <pc:docMk/>
            <pc:sldMk cId="3637076509" sldId="279"/>
            <ac:spMk id="7" creationId="{00000000-0000-0000-0000-000000000000}"/>
          </ac:spMkLst>
        </pc:spChg>
        <pc:graphicFrameChg chg="mod">
          <ac:chgData name="Instituto Municipal de Cultura y Turismo de Pradera-Valle del Cauca" userId="c2dfc2c9b9b2b07c" providerId="LiveId" clId="{B12BF7AF-AB0D-46A1-AE65-96EC6A57DC9F}" dt="2020-06-25T13:25:57.991" v="763" actId="207"/>
          <ac:graphicFrameMkLst>
            <pc:docMk/>
            <pc:sldMk cId="3637076509" sldId="279"/>
            <ac:graphicFrameMk id="20" creationId="{1C592E41-2A74-401D-B2E6-9542D4DDFE4A}"/>
          </ac:graphicFrameMkLst>
        </pc:graphicFrameChg>
      </pc:sldChg>
    </pc:docChg>
  </pc:docChgLst>
  <pc:docChgLst>
    <pc:chgData name="Instituto Municipal de Cultura y Turismo de Pradera-Valle del Cauca" userId="c2dfc2c9b9b2b07c" providerId="LiveId" clId="{0AD5301F-0014-44F2-B5A3-3F0920B3A648}"/>
    <pc:docChg chg="undo custSel modSld">
      <pc:chgData name="Instituto Municipal de Cultura y Turismo de Pradera-Valle del Cauca" userId="c2dfc2c9b9b2b07c" providerId="LiveId" clId="{0AD5301F-0014-44F2-B5A3-3F0920B3A648}" dt="2020-06-24T02:45:55.292" v="1330" actId="14100"/>
      <pc:docMkLst>
        <pc:docMk/>
      </pc:docMkLst>
      <pc:sldChg chg="modSp mod">
        <pc:chgData name="Instituto Municipal de Cultura y Turismo de Pradera-Valle del Cauca" userId="c2dfc2c9b9b2b07c" providerId="LiveId" clId="{0AD5301F-0014-44F2-B5A3-3F0920B3A648}" dt="2020-06-24T02:32:54.256" v="1120" actId="1076"/>
        <pc:sldMkLst>
          <pc:docMk/>
          <pc:sldMk cId="215374387" sldId="257"/>
        </pc:sldMkLst>
        <pc:spChg chg="mod">
          <ac:chgData name="Instituto Municipal de Cultura y Turismo de Pradera-Valle del Cauca" userId="c2dfc2c9b9b2b07c" providerId="LiveId" clId="{0AD5301F-0014-44F2-B5A3-3F0920B3A648}" dt="2020-06-24T02:32:54.256" v="1120" actId="1076"/>
          <ac:spMkLst>
            <pc:docMk/>
            <pc:sldMk cId="215374387" sldId="257"/>
            <ac:spMk id="4" creationId="{00000000-0000-0000-0000-000000000000}"/>
          </ac:spMkLst>
        </pc:spChg>
        <pc:graphicFrameChg chg="mod">
          <ac:chgData name="Instituto Municipal de Cultura y Turismo de Pradera-Valle del Cauca" userId="c2dfc2c9b9b2b07c" providerId="LiveId" clId="{0AD5301F-0014-44F2-B5A3-3F0920B3A648}" dt="2020-06-24T02:31:47.601" v="1116" actId="208"/>
          <ac:graphicFrameMkLst>
            <pc:docMk/>
            <pc:sldMk cId="215374387" sldId="257"/>
            <ac:graphicFrameMk id="14" creationId="{3DC4624D-5127-48C3-94B9-A9C8CF113695}"/>
          </ac:graphicFrameMkLst>
        </pc:graphicFrameChg>
      </pc:sldChg>
      <pc:sldChg chg="modSp mod">
        <pc:chgData name="Instituto Municipal de Cultura y Turismo de Pradera-Valle del Cauca" userId="c2dfc2c9b9b2b07c" providerId="LiveId" clId="{0AD5301F-0014-44F2-B5A3-3F0920B3A648}" dt="2020-06-24T02:40:28.788" v="1181" actId="208"/>
        <pc:sldMkLst>
          <pc:docMk/>
          <pc:sldMk cId="3700222333" sldId="258"/>
        </pc:sldMkLst>
        <pc:spChg chg="mod">
          <ac:chgData name="Instituto Municipal de Cultura y Turismo de Pradera-Valle del Cauca" userId="c2dfc2c9b9b2b07c" providerId="LiveId" clId="{0AD5301F-0014-44F2-B5A3-3F0920B3A648}" dt="2020-06-24T02:33:13.856" v="1131" actId="1076"/>
          <ac:spMkLst>
            <pc:docMk/>
            <pc:sldMk cId="3700222333" sldId="258"/>
            <ac:spMk id="5" creationId="{00000000-0000-0000-0000-000000000000}"/>
          </ac:spMkLst>
        </pc:spChg>
        <pc:graphicFrameChg chg="mod">
          <ac:chgData name="Instituto Municipal de Cultura y Turismo de Pradera-Valle del Cauca" userId="c2dfc2c9b9b2b07c" providerId="LiveId" clId="{0AD5301F-0014-44F2-B5A3-3F0920B3A648}" dt="2020-06-24T02:40:28.788" v="1181" actId="208"/>
          <ac:graphicFrameMkLst>
            <pc:docMk/>
            <pc:sldMk cId="3700222333" sldId="258"/>
            <ac:graphicFrameMk id="4" creationId="{00000000-0000-0000-0000-000000000000}"/>
          </ac:graphicFrameMkLst>
        </pc:graphicFrameChg>
      </pc:sldChg>
      <pc:sldChg chg="modSp">
        <pc:chgData name="Instituto Municipal de Cultura y Turismo de Pradera-Valle del Cauca" userId="c2dfc2c9b9b2b07c" providerId="LiveId" clId="{0AD5301F-0014-44F2-B5A3-3F0920B3A648}" dt="2020-06-24T02:17:57.114" v="865" actId="20577"/>
        <pc:sldMkLst>
          <pc:docMk/>
          <pc:sldMk cId="1744617809" sldId="259"/>
        </pc:sldMkLst>
        <pc:graphicFrameChg chg="mod">
          <ac:chgData name="Instituto Municipal de Cultura y Turismo de Pradera-Valle del Cauca" userId="c2dfc2c9b9b2b07c" providerId="LiveId" clId="{0AD5301F-0014-44F2-B5A3-3F0920B3A648}" dt="2020-06-24T02:17:57.114" v="865" actId="20577"/>
          <ac:graphicFrameMkLst>
            <pc:docMk/>
            <pc:sldMk cId="1744617809" sldId="259"/>
            <ac:graphicFrameMk id="4" creationId="{00000000-0000-0000-0000-000000000000}"/>
          </ac:graphicFrameMkLst>
        </pc:graphicFrameChg>
      </pc:sldChg>
      <pc:sldChg chg="addSp modSp mod">
        <pc:chgData name="Instituto Municipal de Cultura y Turismo de Pradera-Valle del Cauca" userId="c2dfc2c9b9b2b07c" providerId="LiveId" clId="{0AD5301F-0014-44F2-B5A3-3F0920B3A648}" dt="2020-06-24T02:38:47.093" v="1177" actId="1076"/>
        <pc:sldMkLst>
          <pc:docMk/>
          <pc:sldMk cId="1979890951" sldId="260"/>
        </pc:sldMkLst>
        <pc:spChg chg="mod">
          <ac:chgData name="Instituto Municipal de Cultura y Turismo de Pradera-Valle del Cauca" userId="c2dfc2c9b9b2b07c" providerId="LiveId" clId="{0AD5301F-0014-44F2-B5A3-3F0920B3A648}" dt="2020-06-23T23:45:37.176" v="23" actId="14100"/>
          <ac:spMkLst>
            <pc:docMk/>
            <pc:sldMk cId="1979890951" sldId="260"/>
            <ac:spMk id="2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4T02:38:35.693" v="1175" actId="1076"/>
          <ac:spMkLst>
            <pc:docMk/>
            <pc:sldMk cId="1979890951" sldId="260"/>
            <ac:spMk id="3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4T02:30:46.139" v="1112" actId="255"/>
          <ac:spMkLst>
            <pc:docMk/>
            <pc:sldMk cId="1979890951" sldId="260"/>
            <ac:spMk id="4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4T02:38:47.093" v="1177" actId="1076"/>
          <ac:spMkLst>
            <pc:docMk/>
            <pc:sldMk cId="1979890951" sldId="260"/>
            <ac:spMk id="5" creationId="{00000000-0000-0000-0000-000000000000}"/>
          </ac:spMkLst>
        </pc:spChg>
        <pc:spChg chg="add mod">
          <ac:chgData name="Instituto Municipal de Cultura y Turismo de Pradera-Valle del Cauca" userId="c2dfc2c9b9b2b07c" providerId="LiveId" clId="{0AD5301F-0014-44F2-B5A3-3F0920B3A648}" dt="2020-06-24T02:38:39.797" v="1176" actId="1076"/>
          <ac:spMkLst>
            <pc:docMk/>
            <pc:sldMk cId="1979890951" sldId="260"/>
            <ac:spMk id="8" creationId="{527C2370-CB95-4C1A-8BD5-2FFBDBBB8EC3}"/>
          </ac:spMkLst>
        </pc:spChg>
      </pc:sldChg>
      <pc:sldChg chg="modSp">
        <pc:chgData name="Instituto Municipal de Cultura y Turismo de Pradera-Valle del Cauca" userId="c2dfc2c9b9b2b07c" providerId="LiveId" clId="{0AD5301F-0014-44F2-B5A3-3F0920B3A648}" dt="2020-06-24T02:14:12.478" v="805" actId="339"/>
        <pc:sldMkLst>
          <pc:docMk/>
          <pc:sldMk cId="2035038880" sldId="262"/>
        </pc:sldMkLst>
        <pc:graphicFrameChg chg="mod">
          <ac:chgData name="Instituto Municipal de Cultura y Turismo de Pradera-Valle del Cauca" userId="c2dfc2c9b9b2b07c" providerId="LiveId" clId="{0AD5301F-0014-44F2-B5A3-3F0920B3A648}" dt="2020-06-24T02:14:12.478" v="805" actId="339"/>
          <ac:graphicFrameMkLst>
            <pc:docMk/>
            <pc:sldMk cId="2035038880" sldId="262"/>
            <ac:graphicFrameMk id="2" creationId="{00000000-0000-0000-0000-000000000000}"/>
          </ac:graphicFrameMkLst>
        </pc:graphicFrameChg>
      </pc:sldChg>
      <pc:sldChg chg="modSp mod modAnim">
        <pc:chgData name="Instituto Municipal de Cultura y Turismo de Pradera-Valle del Cauca" userId="c2dfc2c9b9b2b07c" providerId="LiveId" clId="{0AD5301F-0014-44F2-B5A3-3F0920B3A648}" dt="2020-06-24T02:25:26.112" v="1069"/>
        <pc:sldMkLst>
          <pc:docMk/>
          <pc:sldMk cId="2957574311" sldId="264"/>
        </pc:sldMkLst>
        <pc:spChg chg="mod">
          <ac:chgData name="Instituto Municipal de Cultura y Turismo de Pradera-Valle del Cauca" userId="c2dfc2c9b9b2b07c" providerId="LiveId" clId="{0AD5301F-0014-44F2-B5A3-3F0920B3A648}" dt="2020-06-24T02:22:21.223" v="1036" actId="14838"/>
          <ac:spMkLst>
            <pc:docMk/>
            <pc:sldMk cId="2957574311" sldId="264"/>
            <ac:spMk id="5" creationId="{C993804C-A114-4F6A-AC16-2FB641B08848}"/>
          </ac:spMkLst>
        </pc:spChg>
      </pc:sldChg>
      <pc:sldChg chg="modSp mod">
        <pc:chgData name="Instituto Municipal de Cultura y Turismo de Pradera-Valle del Cauca" userId="c2dfc2c9b9b2b07c" providerId="LiveId" clId="{0AD5301F-0014-44F2-B5A3-3F0920B3A648}" dt="2020-06-24T02:29:41.888" v="1108" actId="255"/>
        <pc:sldMkLst>
          <pc:docMk/>
          <pc:sldMk cId="254789173" sldId="265"/>
        </pc:sldMkLst>
        <pc:spChg chg="mod">
          <ac:chgData name="Instituto Municipal de Cultura y Turismo de Pradera-Valle del Cauca" userId="c2dfc2c9b9b2b07c" providerId="LiveId" clId="{0AD5301F-0014-44F2-B5A3-3F0920B3A648}" dt="2020-06-24T02:29:41.888" v="1108" actId="255"/>
          <ac:spMkLst>
            <pc:docMk/>
            <pc:sldMk cId="254789173" sldId="265"/>
            <ac:spMk id="4" creationId="{00000000-0000-0000-0000-000000000000}"/>
          </ac:spMkLst>
        </pc:spChg>
      </pc:sldChg>
      <pc:sldChg chg="addSp delSp modSp mod addCm">
        <pc:chgData name="Instituto Municipal de Cultura y Turismo de Pradera-Valle del Cauca" userId="c2dfc2c9b9b2b07c" providerId="LiveId" clId="{0AD5301F-0014-44F2-B5A3-3F0920B3A648}" dt="2020-06-24T02:45:55.292" v="1330" actId="14100"/>
        <pc:sldMkLst>
          <pc:docMk/>
          <pc:sldMk cId="1529216443" sldId="266"/>
        </pc:sldMkLst>
        <pc:spChg chg="mod">
          <ac:chgData name="Instituto Municipal de Cultura y Turismo de Pradera-Valle del Cauca" userId="c2dfc2c9b9b2b07c" providerId="LiveId" clId="{0AD5301F-0014-44F2-B5A3-3F0920B3A648}" dt="2020-06-24T02:07:17.921" v="797" actId="20577"/>
          <ac:spMkLst>
            <pc:docMk/>
            <pc:sldMk cId="1529216443" sldId="266"/>
            <ac:spMk id="4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3T23:54:01.782" v="289" actId="20577"/>
          <ac:spMkLst>
            <pc:docMk/>
            <pc:sldMk cId="1529216443" sldId="266"/>
            <ac:spMk id="8" creationId="{00000000-0000-0000-0000-000000000000}"/>
          </ac:spMkLst>
        </pc:spChg>
        <pc:spChg chg="add del mod">
          <ac:chgData name="Instituto Municipal de Cultura y Turismo de Pradera-Valle del Cauca" userId="c2dfc2c9b9b2b07c" providerId="LiveId" clId="{0AD5301F-0014-44F2-B5A3-3F0920B3A648}" dt="2020-06-23T23:57:20.394" v="290" actId="478"/>
          <ac:spMkLst>
            <pc:docMk/>
            <pc:sldMk cId="1529216443" sldId="266"/>
            <ac:spMk id="10" creationId="{6F3AAF8B-CF94-4621-AD85-944F849FAE1F}"/>
          </ac:spMkLst>
        </pc:spChg>
        <pc:picChg chg="add mod">
          <ac:chgData name="Instituto Municipal de Cultura y Turismo de Pradera-Valle del Cauca" userId="c2dfc2c9b9b2b07c" providerId="LiveId" clId="{0AD5301F-0014-44F2-B5A3-3F0920B3A648}" dt="2020-06-24T02:45:55.292" v="1330" actId="14100"/>
          <ac:picMkLst>
            <pc:docMk/>
            <pc:sldMk cId="1529216443" sldId="266"/>
            <ac:picMk id="2" creationId="{64BEB03F-8D67-4D1F-94CB-1585C3039C0E}"/>
          </ac:picMkLst>
        </pc:picChg>
        <pc:picChg chg="add mod">
          <ac:chgData name="Instituto Municipal de Cultura y Turismo de Pradera-Valle del Cauca" userId="c2dfc2c9b9b2b07c" providerId="LiveId" clId="{0AD5301F-0014-44F2-B5A3-3F0920B3A648}" dt="2020-06-24T02:45:55.292" v="1330" actId="14100"/>
          <ac:picMkLst>
            <pc:docMk/>
            <pc:sldMk cId="1529216443" sldId="266"/>
            <ac:picMk id="3" creationId="{3C407E75-C0E5-4CAE-AFCA-81342AD16975}"/>
          </ac:picMkLst>
        </pc:picChg>
        <pc:picChg chg="mod ord">
          <ac:chgData name="Instituto Municipal de Cultura y Turismo de Pradera-Valle del Cauca" userId="c2dfc2c9b9b2b07c" providerId="LiveId" clId="{0AD5301F-0014-44F2-B5A3-3F0920B3A648}" dt="2020-06-24T02:41:14.938" v="1182" actId="339"/>
          <ac:picMkLst>
            <pc:docMk/>
            <pc:sldMk cId="1529216443" sldId="266"/>
            <ac:picMk id="5" creationId="{00000000-0000-0000-0000-000000000000}"/>
          </ac:picMkLst>
        </pc:picChg>
        <pc:picChg chg="del mod">
          <ac:chgData name="Instituto Municipal de Cultura y Turismo de Pradera-Valle del Cauca" userId="c2dfc2c9b9b2b07c" providerId="LiveId" clId="{0AD5301F-0014-44F2-B5A3-3F0920B3A648}" dt="2020-06-23T23:49:54.156" v="150" actId="478"/>
          <ac:picMkLst>
            <pc:docMk/>
            <pc:sldMk cId="1529216443" sldId="266"/>
            <ac:picMk id="6" creationId="{00000000-0000-0000-0000-000000000000}"/>
          </ac:picMkLst>
        </pc:picChg>
        <pc:picChg chg="mod">
          <ac:chgData name="Instituto Municipal de Cultura y Turismo de Pradera-Valle del Cauca" userId="c2dfc2c9b9b2b07c" providerId="LiveId" clId="{0AD5301F-0014-44F2-B5A3-3F0920B3A648}" dt="2020-06-24T02:45:26.257" v="1326" actId="1076"/>
          <ac:picMkLst>
            <pc:docMk/>
            <pc:sldMk cId="1529216443" sldId="266"/>
            <ac:picMk id="7" creationId="{00000000-0000-0000-0000-000000000000}"/>
          </ac:picMkLst>
        </pc:picChg>
        <pc:picChg chg="add mod">
          <ac:chgData name="Instituto Municipal de Cultura y Turismo de Pradera-Valle del Cauca" userId="c2dfc2c9b9b2b07c" providerId="LiveId" clId="{0AD5301F-0014-44F2-B5A3-3F0920B3A648}" dt="2020-06-24T02:45:55.292" v="1330" actId="14100"/>
          <ac:picMkLst>
            <pc:docMk/>
            <pc:sldMk cId="1529216443" sldId="266"/>
            <ac:picMk id="11" creationId="{BFFA5196-6335-4C00-9791-4B2DE3695E53}"/>
          </ac:picMkLst>
        </pc:picChg>
        <pc:picChg chg="add mod">
          <ac:chgData name="Instituto Municipal de Cultura y Turismo de Pradera-Valle del Cauca" userId="c2dfc2c9b9b2b07c" providerId="LiveId" clId="{0AD5301F-0014-44F2-B5A3-3F0920B3A648}" dt="2020-06-24T02:45:55.292" v="1330" actId="14100"/>
          <ac:picMkLst>
            <pc:docMk/>
            <pc:sldMk cId="1529216443" sldId="266"/>
            <ac:picMk id="12" creationId="{5F7F8FB1-95E4-4A38-8646-5F14F5B5FEE5}"/>
          </ac:picMkLst>
        </pc:picChg>
        <pc:picChg chg="add mod">
          <ac:chgData name="Instituto Municipal de Cultura y Turismo de Pradera-Valle del Cauca" userId="c2dfc2c9b9b2b07c" providerId="LiveId" clId="{0AD5301F-0014-44F2-B5A3-3F0920B3A648}" dt="2020-06-24T02:45:55.292" v="1330" actId="14100"/>
          <ac:picMkLst>
            <pc:docMk/>
            <pc:sldMk cId="1529216443" sldId="266"/>
            <ac:picMk id="13" creationId="{23611796-C1A5-4BEE-B186-01CA95F386AE}"/>
          </ac:picMkLst>
        </pc:picChg>
      </pc:sldChg>
      <pc:sldChg chg="modSp mod">
        <pc:chgData name="Instituto Municipal de Cultura y Turismo de Pradera-Valle del Cauca" userId="c2dfc2c9b9b2b07c" providerId="LiveId" clId="{0AD5301F-0014-44F2-B5A3-3F0920B3A648}" dt="2020-06-24T02:29:36.040" v="1107" actId="255"/>
        <pc:sldMkLst>
          <pc:docMk/>
          <pc:sldMk cId="783264261" sldId="267"/>
        </pc:sldMkLst>
        <pc:spChg chg="mod">
          <ac:chgData name="Instituto Municipal de Cultura y Turismo de Pradera-Valle del Cauca" userId="c2dfc2c9b9b2b07c" providerId="LiveId" clId="{0AD5301F-0014-44F2-B5A3-3F0920B3A648}" dt="2020-06-24T02:29:36.040" v="1107" actId="255"/>
          <ac:spMkLst>
            <pc:docMk/>
            <pc:sldMk cId="783264261" sldId="267"/>
            <ac:spMk id="4" creationId="{00000000-0000-0000-0000-000000000000}"/>
          </ac:spMkLst>
        </pc:spChg>
        <pc:graphicFrameChg chg="mod">
          <ac:chgData name="Instituto Municipal de Cultura y Turismo de Pradera-Valle del Cauca" userId="c2dfc2c9b9b2b07c" providerId="LiveId" clId="{0AD5301F-0014-44F2-B5A3-3F0920B3A648}" dt="2020-06-24T02:12:47.693" v="799"/>
          <ac:graphicFrameMkLst>
            <pc:docMk/>
            <pc:sldMk cId="783264261" sldId="267"/>
            <ac:graphicFrameMk id="14" creationId="{FA5A47A3-4761-49F6-A826-28F73AB086C5}"/>
          </ac:graphicFrameMkLst>
        </pc:graphicFrameChg>
        <pc:picChg chg="mod">
          <ac:chgData name="Instituto Municipal de Cultura y Turismo de Pradera-Valle del Cauca" userId="c2dfc2c9b9b2b07c" providerId="LiveId" clId="{0AD5301F-0014-44F2-B5A3-3F0920B3A648}" dt="2020-06-24T02:12:54.700" v="801" actId="1076"/>
          <ac:picMkLst>
            <pc:docMk/>
            <pc:sldMk cId="783264261" sldId="267"/>
            <ac:picMk id="3" creationId="{00000000-0000-0000-0000-000000000000}"/>
          </ac:picMkLst>
        </pc:picChg>
      </pc:sldChg>
      <pc:sldChg chg="modSp mod">
        <pc:chgData name="Instituto Municipal de Cultura y Turismo de Pradera-Valle del Cauca" userId="c2dfc2c9b9b2b07c" providerId="LiveId" clId="{0AD5301F-0014-44F2-B5A3-3F0920B3A648}" dt="2020-06-24T02:32:37.792" v="1119" actId="14100"/>
        <pc:sldMkLst>
          <pc:docMk/>
          <pc:sldMk cId="3470069398" sldId="268"/>
        </pc:sldMkLst>
        <pc:spChg chg="mod">
          <ac:chgData name="Instituto Municipal de Cultura y Turismo de Pradera-Valle del Cauca" userId="c2dfc2c9b9b2b07c" providerId="LiveId" clId="{0AD5301F-0014-44F2-B5A3-3F0920B3A648}" dt="2020-06-24T02:32:30.018" v="1118" actId="208"/>
          <ac:spMkLst>
            <pc:docMk/>
            <pc:sldMk cId="3470069398" sldId="268"/>
            <ac:spMk id="2" creationId="{00000000-0000-0000-0000-000000000000}"/>
          </ac:spMkLst>
        </pc:spChg>
        <pc:picChg chg="mod">
          <ac:chgData name="Instituto Municipal de Cultura y Turismo de Pradera-Valle del Cauca" userId="c2dfc2c9b9b2b07c" providerId="LiveId" clId="{0AD5301F-0014-44F2-B5A3-3F0920B3A648}" dt="2020-06-24T02:32:37.792" v="1119" actId="14100"/>
          <ac:picMkLst>
            <pc:docMk/>
            <pc:sldMk cId="3470069398" sldId="268"/>
            <ac:picMk id="7" creationId="{00000000-0000-0000-0000-000000000000}"/>
          </ac:picMkLst>
        </pc:picChg>
      </pc:sldChg>
      <pc:sldChg chg="modSp mod">
        <pc:chgData name="Instituto Municipal de Cultura y Turismo de Pradera-Valle del Cauca" userId="c2dfc2c9b9b2b07c" providerId="LiveId" clId="{0AD5301F-0014-44F2-B5A3-3F0920B3A648}" dt="2020-06-24T02:28:12.618" v="1094" actId="1076"/>
        <pc:sldMkLst>
          <pc:docMk/>
          <pc:sldMk cId="1260619770" sldId="269"/>
        </pc:sldMkLst>
        <pc:spChg chg="mod">
          <ac:chgData name="Instituto Municipal de Cultura y Turismo de Pradera-Valle del Cauca" userId="c2dfc2c9b9b2b07c" providerId="LiveId" clId="{0AD5301F-0014-44F2-B5A3-3F0920B3A648}" dt="2020-06-24T02:28:12.618" v="1094" actId="1076"/>
          <ac:spMkLst>
            <pc:docMk/>
            <pc:sldMk cId="1260619770" sldId="269"/>
            <ac:spMk id="4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4T02:26:09.649" v="1078" actId="2711"/>
          <ac:spMkLst>
            <pc:docMk/>
            <pc:sldMk cId="1260619770" sldId="269"/>
            <ac:spMk id="9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4T02:26:14.340" v="1079" actId="2711"/>
          <ac:spMkLst>
            <pc:docMk/>
            <pc:sldMk cId="1260619770" sldId="269"/>
            <ac:spMk id="10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4T02:26:18.953" v="1080" actId="2711"/>
          <ac:spMkLst>
            <pc:docMk/>
            <pc:sldMk cId="1260619770" sldId="269"/>
            <ac:spMk id="11" creationId="{00000000-0000-0000-0000-000000000000}"/>
          </ac:spMkLst>
        </pc:spChg>
        <pc:spChg chg="mod">
          <ac:chgData name="Instituto Municipal de Cultura y Turismo de Pradera-Valle del Cauca" userId="c2dfc2c9b9b2b07c" providerId="LiveId" clId="{0AD5301F-0014-44F2-B5A3-3F0920B3A648}" dt="2020-06-24T02:26:26.024" v="1081" actId="2711"/>
          <ac:spMkLst>
            <pc:docMk/>
            <pc:sldMk cId="1260619770" sldId="269"/>
            <ac:spMk id="12" creationId="{00000000-0000-0000-0000-000000000000}"/>
          </ac:spMkLst>
        </pc:spChg>
        <pc:graphicFrameChg chg="mod">
          <ac:chgData name="Instituto Municipal de Cultura y Turismo de Pradera-Valle del Cauca" userId="c2dfc2c9b9b2b07c" providerId="LiveId" clId="{0AD5301F-0014-44F2-B5A3-3F0920B3A648}" dt="2020-06-24T02:28:04.371" v="1092" actId="1076"/>
          <ac:graphicFrameMkLst>
            <pc:docMk/>
            <pc:sldMk cId="1260619770" sldId="269"/>
            <ac:graphicFrameMk id="6" creationId="{00000000-0000-0000-0000-000000000000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07/relationships/hdphoto" Target="../media/hdphoto2.wdp"/><Relationship Id="rId1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diagrams/_rels/drawing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07/relationships/hdphoto" Target="../media/hdphoto2.wdp"/><Relationship Id="rId1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7CA064-517E-4871-B05A-4BDDB1EF06A4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</dgm:pt>
    <dgm:pt modelId="{B8D5E317-920F-499F-AD10-6C4F5338E214}">
      <dgm:prSet phldrT="[Texto]"/>
      <dgm:spPr>
        <a:xfrm>
          <a:off x="1770615" y="293397"/>
          <a:ext cx="3791602" cy="3791602"/>
        </a:xfr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s-ES" b="1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Promoción y acceso efectivo a procesos culturales y artísticos</a:t>
          </a:r>
          <a:endParaRPr lang="es-CO" b="1" dirty="0">
            <a:ln>
              <a:solidFill>
                <a:schemeClr val="accent4">
                  <a:lumMod val="50000"/>
                </a:schemeClr>
              </a:solidFill>
            </a:ln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E0138FC7-420A-4CA9-9207-0B2968F87BEE}" type="parTrans" cxnId="{251767F5-4422-47FA-A8BA-A5D7FD8FAE0E}">
      <dgm:prSet/>
      <dgm:spPr/>
      <dgm:t>
        <a:bodyPr/>
        <a:lstStyle/>
        <a:p>
          <a:endParaRPr lang="es-CO"/>
        </a:p>
      </dgm:t>
    </dgm:pt>
    <dgm:pt modelId="{D26984A7-5384-4C11-B4C0-7F404403A4EE}" type="sibTrans" cxnId="{251767F5-4422-47FA-A8BA-A5D7FD8FAE0E}">
      <dgm:prSet/>
      <dgm:spPr/>
      <dgm:t>
        <a:bodyPr/>
        <a:lstStyle/>
        <a:p>
          <a:endParaRPr lang="es-CO"/>
        </a:p>
      </dgm:t>
    </dgm:pt>
    <dgm:pt modelId="{61C9152A-8FE4-43A5-9C45-CFEA97DB7BF2}">
      <dgm:prSet phldrT="[Texto]"/>
      <dgm:spPr>
        <a:xfrm>
          <a:off x="1692526" y="428812"/>
          <a:ext cx="3791602" cy="3791602"/>
        </a:xfrm>
        <a:prstGeom prst="pie">
          <a:avLst>
            <a:gd name="adj1" fmla="val 1800000"/>
            <a:gd name="adj2" fmla="val 9000000"/>
          </a:avLst>
        </a:prstGeom>
        <a:solidFill>
          <a:srgbClr val="FFC000">
            <a:hueOff val="5197846"/>
            <a:satOff val="-23984"/>
            <a:lumOff val="88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CO"/>
        </a:p>
      </dgm:t>
    </dgm:pt>
    <dgm:pt modelId="{A56B76CC-8DE3-4B67-938E-139CA2F86CCF}" type="parTrans" cxnId="{0EFB2E15-85F4-4021-A87C-B1F6D4CBB2A0}">
      <dgm:prSet/>
      <dgm:spPr/>
      <dgm:t>
        <a:bodyPr/>
        <a:lstStyle/>
        <a:p>
          <a:endParaRPr lang="es-CO"/>
        </a:p>
      </dgm:t>
    </dgm:pt>
    <dgm:pt modelId="{0EEFB322-8114-4F8F-A7A0-7021C8F37F5C}" type="sibTrans" cxnId="{0EFB2E15-85F4-4021-A87C-B1F6D4CBB2A0}">
      <dgm:prSet/>
      <dgm:spPr/>
      <dgm:t>
        <a:bodyPr/>
        <a:lstStyle/>
        <a:p>
          <a:endParaRPr lang="es-CO"/>
        </a:p>
      </dgm:t>
    </dgm:pt>
    <dgm:pt modelId="{1D0385E9-E576-45E1-A03D-FD724510DC6B}">
      <dgm:prSet phldrT="[Texto]"/>
      <dgm:spPr>
        <a:xfrm>
          <a:off x="1614437" y="293397"/>
          <a:ext cx="3791602" cy="3791602"/>
        </a:xfrm>
        <a:prstGeom prst="pie">
          <a:avLst>
            <a:gd name="adj1" fmla="val 9000000"/>
            <a:gd name="adj2" fmla="val 16200000"/>
          </a:avLst>
        </a:prstGeom>
        <a:solidFill>
          <a:srgbClr val="FFC000">
            <a:hueOff val="10395692"/>
            <a:satOff val="-47968"/>
            <a:lumOff val="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CO"/>
        </a:p>
      </dgm:t>
    </dgm:pt>
    <dgm:pt modelId="{9EBE9A7A-7668-44A5-8F0D-8F2CB8D8B8CC}" type="parTrans" cxnId="{7F7AEF2C-3716-49A6-A285-F25DE4C7F032}">
      <dgm:prSet/>
      <dgm:spPr/>
      <dgm:t>
        <a:bodyPr/>
        <a:lstStyle/>
        <a:p>
          <a:endParaRPr lang="es-CO"/>
        </a:p>
      </dgm:t>
    </dgm:pt>
    <dgm:pt modelId="{E0720954-CF27-4402-9FA0-552EAE84D29D}" type="sibTrans" cxnId="{7F7AEF2C-3716-49A6-A285-F25DE4C7F032}">
      <dgm:prSet/>
      <dgm:spPr/>
      <dgm:t>
        <a:bodyPr/>
        <a:lstStyle/>
        <a:p>
          <a:endParaRPr lang="es-CO"/>
        </a:p>
      </dgm:t>
    </dgm:pt>
    <dgm:pt modelId="{AE4B2B9D-093E-4BDF-81E0-F05BD43309A4}" type="pres">
      <dgm:prSet presAssocID="{1F7CA064-517E-4871-B05A-4BDDB1EF06A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DA15BCB-57E2-4C5B-9EDE-E41AD80647F6}" type="pres">
      <dgm:prSet presAssocID="{B8D5E317-920F-499F-AD10-6C4F5338E214}" presName="centerShape" presStyleLbl="node0" presStyleIdx="0" presStyleCnt="1"/>
      <dgm:spPr/>
      <dgm:t>
        <a:bodyPr/>
        <a:lstStyle/>
        <a:p>
          <a:endParaRPr lang="es-CO"/>
        </a:p>
      </dgm:t>
    </dgm:pt>
  </dgm:ptLst>
  <dgm:cxnLst>
    <dgm:cxn modelId="{0EFB2E15-85F4-4021-A87C-B1F6D4CBB2A0}" srcId="{1F7CA064-517E-4871-B05A-4BDDB1EF06A4}" destId="{61C9152A-8FE4-43A5-9C45-CFEA97DB7BF2}" srcOrd="1" destOrd="0" parTransId="{A56B76CC-8DE3-4B67-938E-139CA2F86CCF}" sibTransId="{0EEFB322-8114-4F8F-A7A0-7021C8F37F5C}"/>
    <dgm:cxn modelId="{E35B0ACE-E99A-41FD-88CA-E9C96FEADE05}" type="presOf" srcId="{1F7CA064-517E-4871-B05A-4BDDB1EF06A4}" destId="{AE4B2B9D-093E-4BDF-81E0-F05BD43309A4}" srcOrd="0" destOrd="0" presId="urn:microsoft.com/office/officeart/2005/8/layout/radial5"/>
    <dgm:cxn modelId="{251767F5-4422-47FA-A8BA-A5D7FD8FAE0E}" srcId="{1F7CA064-517E-4871-B05A-4BDDB1EF06A4}" destId="{B8D5E317-920F-499F-AD10-6C4F5338E214}" srcOrd="0" destOrd="0" parTransId="{E0138FC7-420A-4CA9-9207-0B2968F87BEE}" sibTransId="{D26984A7-5384-4C11-B4C0-7F404403A4EE}"/>
    <dgm:cxn modelId="{7F7AEF2C-3716-49A6-A285-F25DE4C7F032}" srcId="{1F7CA064-517E-4871-B05A-4BDDB1EF06A4}" destId="{1D0385E9-E576-45E1-A03D-FD724510DC6B}" srcOrd="2" destOrd="0" parTransId="{9EBE9A7A-7668-44A5-8F0D-8F2CB8D8B8CC}" sibTransId="{E0720954-CF27-4402-9FA0-552EAE84D29D}"/>
    <dgm:cxn modelId="{9EFDDEB7-2F26-4214-AF32-D225CC432302}" type="presOf" srcId="{B8D5E317-920F-499F-AD10-6C4F5338E214}" destId="{8DA15BCB-57E2-4C5B-9EDE-E41AD80647F6}" srcOrd="0" destOrd="0" presId="urn:microsoft.com/office/officeart/2005/8/layout/radial5"/>
    <dgm:cxn modelId="{BE94238F-BA97-438F-ACAF-513E31BC6FDA}" type="presParOf" srcId="{AE4B2B9D-093E-4BDF-81E0-F05BD43309A4}" destId="{8DA15BCB-57E2-4C5B-9EDE-E41AD80647F6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B4C256-08C9-4110-8A6C-2CC1EEBFFF24}" type="doc">
      <dgm:prSet loTypeId="urn:microsoft.com/office/officeart/2005/8/layout/hProcess10" loCatId="pictur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DE03A201-0D38-490F-B0AF-748BBC9F6D36}">
      <dgm:prSet phldrT="[Texto]" custT="1"/>
      <dgm:spPr>
        <a:solidFill>
          <a:srgbClr val="7030A0"/>
        </a:solidFill>
      </dgm:spPr>
      <dgm:t>
        <a:bodyPr/>
        <a:lstStyle/>
        <a:p>
          <a:pPr algn="ctr"/>
          <a:r>
            <a:rPr lang="es-CO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Visita casa estudiante</a:t>
          </a:r>
          <a:endParaRPr lang="es-CO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76A0D9-19BF-4AC5-AC69-9C7081480B4F}" type="parTrans" cxnId="{5F9D9A58-43A8-41A8-8B01-C78FDA5AF5D6}">
      <dgm:prSet/>
      <dgm:spPr/>
      <dgm:t>
        <a:bodyPr/>
        <a:lstStyle/>
        <a:p>
          <a:endParaRPr lang="es-CO"/>
        </a:p>
      </dgm:t>
    </dgm:pt>
    <dgm:pt modelId="{10B9CE66-EBDE-4A3E-8698-C597DC033860}" type="sibTrans" cxnId="{5F9D9A58-43A8-41A8-8B01-C78FDA5AF5D6}">
      <dgm:prSet/>
      <dgm:spPr/>
      <dgm:t>
        <a:bodyPr/>
        <a:lstStyle/>
        <a:p>
          <a:endParaRPr lang="es-CO"/>
        </a:p>
      </dgm:t>
    </dgm:pt>
    <dgm:pt modelId="{858CB22D-7117-4E76-AE93-6FF2E9957584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CO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Visita casa estudiante</a:t>
          </a:r>
        </a:p>
      </dgm:t>
    </dgm:pt>
    <dgm:pt modelId="{1D60E4A8-F802-49E8-804D-38630715EBA2}" type="sibTrans" cxnId="{A6B15018-0E97-4233-92A7-CE1A88D78A0E}">
      <dgm:prSet/>
      <dgm:spPr/>
      <dgm:t>
        <a:bodyPr/>
        <a:lstStyle/>
        <a:p>
          <a:endParaRPr lang="es-CO"/>
        </a:p>
      </dgm:t>
    </dgm:pt>
    <dgm:pt modelId="{2ACC9580-2895-452D-9146-EDA5E668E12D}" type="parTrans" cxnId="{A6B15018-0E97-4233-92A7-CE1A88D78A0E}">
      <dgm:prSet/>
      <dgm:spPr/>
      <dgm:t>
        <a:bodyPr/>
        <a:lstStyle/>
        <a:p>
          <a:endParaRPr lang="es-CO"/>
        </a:p>
      </dgm:t>
    </dgm:pt>
    <dgm:pt modelId="{A679064F-FA86-4F5E-8CBA-F62BFDADD78B}" type="pres">
      <dgm:prSet presAssocID="{F2B4C256-08C9-4110-8A6C-2CC1EEBFFF2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73187F5-9C04-4D0C-9078-7FB8EB8DFFAB}" type="pres">
      <dgm:prSet presAssocID="{DE03A201-0D38-490F-B0AF-748BBC9F6D36}" presName="composite" presStyleCnt="0"/>
      <dgm:spPr/>
    </dgm:pt>
    <dgm:pt modelId="{1B8F5072-29DF-4729-AFB7-E9CB59C87BD6}" type="pres">
      <dgm:prSet presAssocID="{DE03A201-0D38-490F-B0AF-748BBC9F6D36}" presName="imagSh" presStyleLbl="bgImgPlace1" presStyleIdx="0" presStyleCnt="2" custScaleX="98681" custScaleY="107747" custLinFactNeighborX="15147" custLinFactNeighborY="-605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s-CO"/>
        </a:p>
      </dgm:t>
    </dgm:pt>
    <dgm:pt modelId="{C14FE125-30AE-4C9C-AC66-9F5545859619}" type="pres">
      <dgm:prSet presAssocID="{DE03A201-0D38-490F-B0AF-748BBC9F6D36}" presName="txNode" presStyleLbl="node1" presStyleIdx="0" presStyleCnt="2" custScaleX="142767" custScaleY="36611" custLinFactNeighborX="1580" custLinFactNeighborY="1161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DAAEE4A-1A60-4BD3-BA52-7D7714EA209E}" type="pres">
      <dgm:prSet presAssocID="{10B9CE66-EBDE-4A3E-8698-C597DC033860}" presName="sibTrans" presStyleLbl="sibTrans2D1" presStyleIdx="0" presStyleCnt="1" custAng="21495071" custFlipVert="1" custFlipHor="0" custScaleX="68257" custScaleY="73238" custLinFactNeighborX="-16755" custLinFactNeighborY="-10930"/>
      <dgm:spPr/>
      <dgm:t>
        <a:bodyPr/>
        <a:lstStyle/>
        <a:p>
          <a:endParaRPr lang="es-CO"/>
        </a:p>
      </dgm:t>
    </dgm:pt>
    <dgm:pt modelId="{BE70D707-EE6A-41DB-8B18-719BD163B902}" type="pres">
      <dgm:prSet presAssocID="{10B9CE66-EBDE-4A3E-8698-C597DC033860}" presName="connTx" presStyleLbl="sibTrans2D1" presStyleIdx="0" presStyleCnt="1"/>
      <dgm:spPr/>
      <dgm:t>
        <a:bodyPr/>
        <a:lstStyle/>
        <a:p>
          <a:endParaRPr lang="es-CO"/>
        </a:p>
      </dgm:t>
    </dgm:pt>
    <dgm:pt modelId="{42343FE4-163E-488D-ACCD-1A9C5FAFC01F}" type="pres">
      <dgm:prSet presAssocID="{858CB22D-7117-4E76-AE93-6FF2E9957584}" presName="composite" presStyleCnt="0"/>
      <dgm:spPr/>
    </dgm:pt>
    <dgm:pt modelId="{79DFF991-00E0-465F-81E5-59F47FB9524A}" type="pres">
      <dgm:prSet presAssocID="{858CB22D-7117-4E76-AE93-6FF2E9957584}" presName="imagSh" presStyleLbl="bgImgPlace1" presStyleIdx="1" presStyleCnt="2" custAng="0" custScaleX="98681" custScaleY="107750" custLinFactNeighborX="6142" custLinFactNeighborY="-5864"/>
      <dgm:spPr>
        <a:blipFill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s-CO"/>
        </a:p>
      </dgm:t>
    </dgm:pt>
    <dgm:pt modelId="{8392B7B0-D988-47F7-B49B-C2C647D00203}" type="pres">
      <dgm:prSet presAssocID="{858CB22D-7117-4E76-AE93-6FF2E9957584}" presName="txNode" presStyleLbl="node1" presStyleIdx="1" presStyleCnt="2" custScaleX="152425" custScaleY="38929" custLinFactNeighborX="-10901" custLinFactNeighborY="1250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8D8F7C9-5FB3-4B59-8E68-8A08BF7A01F2}" type="presOf" srcId="{10B9CE66-EBDE-4A3E-8698-C597DC033860}" destId="{BE70D707-EE6A-41DB-8B18-719BD163B902}" srcOrd="1" destOrd="0" presId="urn:microsoft.com/office/officeart/2005/8/layout/hProcess10"/>
    <dgm:cxn modelId="{2314A393-57CE-4953-B90C-4375C9CCFDF2}" type="presOf" srcId="{F2B4C256-08C9-4110-8A6C-2CC1EEBFFF24}" destId="{A679064F-FA86-4F5E-8CBA-F62BFDADD78B}" srcOrd="0" destOrd="0" presId="urn:microsoft.com/office/officeart/2005/8/layout/hProcess10"/>
    <dgm:cxn modelId="{A0BB742B-3D94-40E7-8464-9D0045E5286E}" type="presOf" srcId="{858CB22D-7117-4E76-AE93-6FF2E9957584}" destId="{8392B7B0-D988-47F7-B49B-C2C647D00203}" srcOrd="0" destOrd="0" presId="urn:microsoft.com/office/officeart/2005/8/layout/hProcess10"/>
    <dgm:cxn modelId="{A6B15018-0E97-4233-92A7-CE1A88D78A0E}" srcId="{F2B4C256-08C9-4110-8A6C-2CC1EEBFFF24}" destId="{858CB22D-7117-4E76-AE93-6FF2E9957584}" srcOrd="1" destOrd="0" parTransId="{2ACC9580-2895-452D-9146-EDA5E668E12D}" sibTransId="{1D60E4A8-F802-49E8-804D-38630715EBA2}"/>
    <dgm:cxn modelId="{0DF52F13-E084-444E-A3AE-C1F5295BD178}" type="presOf" srcId="{10B9CE66-EBDE-4A3E-8698-C597DC033860}" destId="{5DAAEE4A-1A60-4BD3-BA52-7D7714EA209E}" srcOrd="0" destOrd="0" presId="urn:microsoft.com/office/officeart/2005/8/layout/hProcess10"/>
    <dgm:cxn modelId="{DA2A81BA-AB87-4F0C-BB85-091E051C03F5}" type="presOf" srcId="{DE03A201-0D38-490F-B0AF-748BBC9F6D36}" destId="{C14FE125-30AE-4C9C-AC66-9F5545859619}" srcOrd="0" destOrd="0" presId="urn:microsoft.com/office/officeart/2005/8/layout/hProcess10"/>
    <dgm:cxn modelId="{5F9D9A58-43A8-41A8-8B01-C78FDA5AF5D6}" srcId="{F2B4C256-08C9-4110-8A6C-2CC1EEBFFF24}" destId="{DE03A201-0D38-490F-B0AF-748BBC9F6D36}" srcOrd="0" destOrd="0" parTransId="{5076A0D9-19BF-4AC5-AC69-9C7081480B4F}" sibTransId="{10B9CE66-EBDE-4A3E-8698-C597DC033860}"/>
    <dgm:cxn modelId="{5ECD8E61-B545-4CF6-80DD-9BB488EB808C}" type="presParOf" srcId="{A679064F-FA86-4F5E-8CBA-F62BFDADD78B}" destId="{C73187F5-9C04-4D0C-9078-7FB8EB8DFFAB}" srcOrd="0" destOrd="0" presId="urn:microsoft.com/office/officeart/2005/8/layout/hProcess10"/>
    <dgm:cxn modelId="{11ABD422-DECF-4872-A68D-212D26DEA396}" type="presParOf" srcId="{C73187F5-9C04-4D0C-9078-7FB8EB8DFFAB}" destId="{1B8F5072-29DF-4729-AFB7-E9CB59C87BD6}" srcOrd="0" destOrd="0" presId="urn:microsoft.com/office/officeart/2005/8/layout/hProcess10"/>
    <dgm:cxn modelId="{A1551BDE-87FA-45C6-B654-21BBB9895426}" type="presParOf" srcId="{C73187F5-9C04-4D0C-9078-7FB8EB8DFFAB}" destId="{C14FE125-30AE-4C9C-AC66-9F5545859619}" srcOrd="1" destOrd="0" presId="urn:microsoft.com/office/officeart/2005/8/layout/hProcess10"/>
    <dgm:cxn modelId="{CF68FA13-69CE-4440-84C0-F6B003C42CE3}" type="presParOf" srcId="{A679064F-FA86-4F5E-8CBA-F62BFDADD78B}" destId="{5DAAEE4A-1A60-4BD3-BA52-7D7714EA209E}" srcOrd="1" destOrd="0" presId="urn:microsoft.com/office/officeart/2005/8/layout/hProcess10"/>
    <dgm:cxn modelId="{EF90D3CE-51FA-4E86-875A-65AB22C6EB2F}" type="presParOf" srcId="{5DAAEE4A-1A60-4BD3-BA52-7D7714EA209E}" destId="{BE70D707-EE6A-41DB-8B18-719BD163B902}" srcOrd="0" destOrd="0" presId="urn:microsoft.com/office/officeart/2005/8/layout/hProcess10"/>
    <dgm:cxn modelId="{0CF39CFF-B690-425E-8054-29D4B45A639E}" type="presParOf" srcId="{A679064F-FA86-4F5E-8CBA-F62BFDADD78B}" destId="{42343FE4-163E-488D-ACCD-1A9C5FAFC01F}" srcOrd="2" destOrd="0" presId="urn:microsoft.com/office/officeart/2005/8/layout/hProcess10"/>
    <dgm:cxn modelId="{1490AFD3-8D7E-40BA-85D8-DE6F01818D58}" type="presParOf" srcId="{42343FE4-163E-488D-ACCD-1A9C5FAFC01F}" destId="{79DFF991-00E0-465F-81E5-59F47FB9524A}" srcOrd="0" destOrd="0" presId="urn:microsoft.com/office/officeart/2005/8/layout/hProcess10"/>
    <dgm:cxn modelId="{A7D6F1CB-6589-4539-AAF2-75738A827A70}" type="presParOf" srcId="{42343FE4-163E-488D-ACCD-1A9C5FAFC01F}" destId="{8392B7B0-D988-47F7-B49B-C2C647D00203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B4C256-08C9-4110-8A6C-2CC1EEBFFF24}" type="doc">
      <dgm:prSet loTypeId="urn:microsoft.com/office/officeart/2005/8/layout/hProcess10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CE989807-55AF-4468-8207-33F5A932F321}">
      <dgm:prSet phldrT="[Texto]" custT="1"/>
      <dgm:spPr/>
      <dgm:t>
        <a:bodyPr/>
        <a:lstStyle/>
        <a:p>
          <a:r>
            <a:rPr lang="es-CO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Estudiante en clase formativa</a:t>
          </a:r>
          <a:endParaRPr lang="es-CO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CO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DANZA FOLCLÓRICA</a:t>
          </a:r>
          <a:endParaRPr lang="es-CO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197435-F470-4311-9C75-A9042049257F}" type="parTrans" cxnId="{14261EE8-38B4-4654-B414-1096BB13D532}">
      <dgm:prSet/>
      <dgm:spPr/>
      <dgm:t>
        <a:bodyPr/>
        <a:lstStyle/>
        <a:p>
          <a:endParaRPr lang="es-CO"/>
        </a:p>
      </dgm:t>
    </dgm:pt>
    <dgm:pt modelId="{62C0E549-F742-40FA-9CED-35058FA184F5}" type="sibTrans" cxnId="{14261EE8-38B4-4654-B414-1096BB13D532}">
      <dgm:prSet/>
      <dgm:spPr/>
      <dgm:t>
        <a:bodyPr/>
        <a:lstStyle/>
        <a:p>
          <a:endParaRPr lang="es-CO"/>
        </a:p>
      </dgm:t>
    </dgm:pt>
    <dgm:pt modelId="{858CB22D-7117-4E76-AE93-6FF2E9957584}">
      <dgm:prSet phldrT="[Texto]" custT="1"/>
      <dgm:spPr>
        <a:solidFill>
          <a:srgbClr val="F12DB9"/>
        </a:solidFill>
      </dgm:spPr>
      <dgm:t>
        <a:bodyPr/>
        <a:lstStyle/>
        <a:p>
          <a:r>
            <a:rPr lang="es-CO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Estudiante clase formativa</a:t>
          </a:r>
          <a:endParaRPr lang="es-CO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CO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SALSA</a:t>
          </a:r>
        </a:p>
      </dgm:t>
    </dgm:pt>
    <dgm:pt modelId="{1D60E4A8-F802-49E8-804D-38630715EBA2}" type="sibTrans" cxnId="{A6B15018-0E97-4233-92A7-CE1A88D78A0E}">
      <dgm:prSet/>
      <dgm:spPr/>
      <dgm:t>
        <a:bodyPr/>
        <a:lstStyle/>
        <a:p>
          <a:endParaRPr lang="es-CO"/>
        </a:p>
      </dgm:t>
    </dgm:pt>
    <dgm:pt modelId="{2ACC9580-2895-452D-9146-EDA5E668E12D}" type="parTrans" cxnId="{A6B15018-0E97-4233-92A7-CE1A88D78A0E}">
      <dgm:prSet/>
      <dgm:spPr/>
      <dgm:t>
        <a:bodyPr/>
        <a:lstStyle/>
        <a:p>
          <a:endParaRPr lang="es-CO"/>
        </a:p>
      </dgm:t>
    </dgm:pt>
    <dgm:pt modelId="{DE03A201-0D38-490F-B0AF-748BBC9F6D36}">
      <dgm:prSet phldrT="[Texto]" custT="1"/>
      <dgm:spPr/>
      <dgm:t>
        <a:bodyPr/>
        <a:lstStyle/>
        <a:p>
          <a:pPr algn="ctr"/>
          <a:r>
            <a:rPr lang="es-CO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Estudiante en clase formativa</a:t>
          </a:r>
          <a:endParaRPr lang="es-CO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es-CO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PIANO</a:t>
          </a:r>
        </a:p>
      </dgm:t>
    </dgm:pt>
    <dgm:pt modelId="{10B9CE66-EBDE-4A3E-8698-C597DC033860}" type="sibTrans" cxnId="{5F9D9A58-43A8-41A8-8B01-C78FDA5AF5D6}">
      <dgm:prSet/>
      <dgm:spPr/>
      <dgm:t>
        <a:bodyPr/>
        <a:lstStyle/>
        <a:p>
          <a:endParaRPr lang="es-CO"/>
        </a:p>
      </dgm:t>
    </dgm:pt>
    <dgm:pt modelId="{5076A0D9-19BF-4AC5-AC69-9C7081480B4F}" type="parTrans" cxnId="{5F9D9A58-43A8-41A8-8B01-C78FDA5AF5D6}">
      <dgm:prSet/>
      <dgm:spPr/>
      <dgm:t>
        <a:bodyPr/>
        <a:lstStyle/>
        <a:p>
          <a:endParaRPr lang="es-CO"/>
        </a:p>
      </dgm:t>
    </dgm:pt>
    <dgm:pt modelId="{A679064F-FA86-4F5E-8CBA-F62BFDADD78B}" type="pres">
      <dgm:prSet presAssocID="{F2B4C256-08C9-4110-8A6C-2CC1EEBFFF2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73187F5-9C04-4D0C-9078-7FB8EB8DFFAB}" type="pres">
      <dgm:prSet presAssocID="{DE03A201-0D38-490F-B0AF-748BBC9F6D36}" presName="composite" presStyleCnt="0"/>
      <dgm:spPr/>
    </dgm:pt>
    <dgm:pt modelId="{1B8F5072-29DF-4729-AFB7-E9CB59C87BD6}" type="pres">
      <dgm:prSet presAssocID="{DE03A201-0D38-490F-B0AF-748BBC9F6D36}" presName="imagSh" presStyleLbl="bgImgPlace1" presStyleIdx="0" presStyleCnt="3" custScaleX="136567" custScaleY="175523" custLinFactX="99563" custLinFactNeighborX="100000" custLinFactNeighborY="-11492"/>
      <dgm:spPr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solidFill>
            <a:schemeClr val="accent2">
              <a:lumMod val="60000"/>
              <a:lumOff val="40000"/>
            </a:schemeClr>
          </a:solidFill>
        </a:ln>
      </dgm:spPr>
    </dgm:pt>
    <dgm:pt modelId="{C14FE125-30AE-4C9C-AC66-9F5545859619}" type="pres">
      <dgm:prSet presAssocID="{DE03A201-0D38-490F-B0AF-748BBC9F6D36}" presName="txNode" presStyleLbl="node1" presStyleIdx="0" presStyleCnt="3" custScaleX="132265" custScaleY="30315" custLinFactX="85830" custLinFactNeighborX="100000" custLinFactNeighborY="3939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DAAEE4A-1A60-4BD3-BA52-7D7714EA209E}" type="pres">
      <dgm:prSet presAssocID="{10B9CE66-EBDE-4A3E-8698-C597DC033860}" presName="sibTrans" presStyleLbl="sibTrans2D1" presStyleIdx="0" presStyleCnt="2" custAng="10831422" custFlipVert="1" custFlipHor="0" custScaleX="152975" custScaleY="117413" custLinFactNeighborX="-16755" custLinFactNeighborY="-10930"/>
      <dgm:spPr/>
      <dgm:t>
        <a:bodyPr/>
        <a:lstStyle/>
        <a:p>
          <a:endParaRPr lang="es-CO"/>
        </a:p>
      </dgm:t>
    </dgm:pt>
    <dgm:pt modelId="{BE70D707-EE6A-41DB-8B18-719BD163B902}" type="pres">
      <dgm:prSet presAssocID="{10B9CE66-EBDE-4A3E-8698-C597DC033860}" presName="connTx" presStyleLbl="sibTrans2D1" presStyleIdx="0" presStyleCnt="2"/>
      <dgm:spPr/>
      <dgm:t>
        <a:bodyPr/>
        <a:lstStyle/>
        <a:p>
          <a:endParaRPr lang="es-CO"/>
        </a:p>
      </dgm:t>
    </dgm:pt>
    <dgm:pt modelId="{42343FE4-163E-488D-ACCD-1A9C5FAFC01F}" type="pres">
      <dgm:prSet presAssocID="{858CB22D-7117-4E76-AE93-6FF2E9957584}" presName="composite" presStyleCnt="0"/>
      <dgm:spPr/>
    </dgm:pt>
    <dgm:pt modelId="{79DFF991-00E0-465F-81E5-59F47FB9524A}" type="pres">
      <dgm:prSet presAssocID="{858CB22D-7117-4E76-AE93-6FF2E9957584}" presName="imagSh" presStyleLbl="bgImgPlace1" presStyleIdx="1" presStyleCnt="3" custScaleX="136684" custScaleY="175523" custLinFactX="-89279" custLinFactNeighborX="-100000" custLinFactNeighborY="-967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>
          <a:solidFill>
            <a:schemeClr val="bg2">
              <a:lumMod val="75000"/>
            </a:schemeClr>
          </a:solidFill>
        </a:ln>
      </dgm:spPr>
    </dgm:pt>
    <dgm:pt modelId="{8392B7B0-D988-47F7-B49B-C2C647D00203}" type="pres">
      <dgm:prSet presAssocID="{858CB22D-7117-4E76-AE93-6FF2E9957584}" presName="txNode" presStyleLbl="node1" presStyleIdx="1" presStyleCnt="3" custScaleX="133231" custScaleY="30243" custLinFactX="-100000" custLinFactNeighborX="-110133" custLinFactNeighborY="3744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50C0BE9-9B21-4C06-8094-793411934C07}" type="pres">
      <dgm:prSet presAssocID="{1D60E4A8-F802-49E8-804D-38630715EBA2}" presName="sibTrans" presStyleLbl="sibTrans2D1" presStyleIdx="1" presStyleCnt="2" custAng="21595399" custFlipHor="0" custScaleX="38236" custScaleY="118052" custLinFactX="13137" custLinFactNeighborX="100000" custLinFactNeighborY="11458"/>
      <dgm:spPr/>
      <dgm:t>
        <a:bodyPr/>
        <a:lstStyle/>
        <a:p>
          <a:endParaRPr lang="es-CO"/>
        </a:p>
      </dgm:t>
    </dgm:pt>
    <dgm:pt modelId="{1A3B4BF6-845A-4F69-B68F-7224D7B9A885}" type="pres">
      <dgm:prSet presAssocID="{1D60E4A8-F802-49E8-804D-38630715EBA2}" presName="connTx" presStyleLbl="sibTrans2D1" presStyleIdx="1" presStyleCnt="2"/>
      <dgm:spPr/>
      <dgm:t>
        <a:bodyPr/>
        <a:lstStyle/>
        <a:p>
          <a:endParaRPr lang="es-CO"/>
        </a:p>
      </dgm:t>
    </dgm:pt>
    <dgm:pt modelId="{99EFBB76-B0AC-4D59-8D19-F339A1DBD9D5}" type="pres">
      <dgm:prSet presAssocID="{CE989807-55AF-4468-8207-33F5A932F321}" presName="composite" presStyleCnt="0"/>
      <dgm:spPr/>
    </dgm:pt>
    <dgm:pt modelId="{617A1D6A-9246-49FB-918C-DC6B910247F0}" type="pres">
      <dgm:prSet presAssocID="{CE989807-55AF-4468-8207-33F5A932F321}" presName="imagSh" presStyleLbl="bgImgPlace1" presStyleIdx="2" presStyleCnt="3" custScaleX="136684" custScaleY="175523" custLinFactNeighborX="-7631" custLinFactNeighborY="-10091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solidFill>
            <a:schemeClr val="accent4">
              <a:lumMod val="60000"/>
              <a:lumOff val="40000"/>
            </a:schemeClr>
          </a:solidFill>
        </a:ln>
      </dgm:spPr>
    </dgm:pt>
    <dgm:pt modelId="{0174B80B-81A1-488F-8261-034CED529374}" type="pres">
      <dgm:prSet presAssocID="{CE989807-55AF-4468-8207-33F5A932F321}" presName="txNode" presStyleLbl="node1" presStyleIdx="2" presStyleCnt="3" custScaleX="134584" custScaleY="30315" custLinFactNeighborX="-21700" custLinFactNeighborY="3726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8D8F7C9-5FB3-4B59-8E68-8A08BF7A01F2}" type="presOf" srcId="{10B9CE66-EBDE-4A3E-8698-C597DC033860}" destId="{BE70D707-EE6A-41DB-8B18-719BD163B902}" srcOrd="1" destOrd="0" presId="urn:microsoft.com/office/officeart/2005/8/layout/hProcess10"/>
    <dgm:cxn modelId="{2314A393-57CE-4953-B90C-4375C9CCFDF2}" type="presOf" srcId="{F2B4C256-08C9-4110-8A6C-2CC1EEBFFF24}" destId="{A679064F-FA86-4F5E-8CBA-F62BFDADD78B}" srcOrd="0" destOrd="0" presId="urn:microsoft.com/office/officeart/2005/8/layout/hProcess10"/>
    <dgm:cxn modelId="{A0BB742B-3D94-40E7-8464-9D0045E5286E}" type="presOf" srcId="{858CB22D-7117-4E76-AE93-6FF2E9957584}" destId="{8392B7B0-D988-47F7-B49B-C2C647D00203}" srcOrd="0" destOrd="0" presId="urn:microsoft.com/office/officeart/2005/8/layout/hProcess10"/>
    <dgm:cxn modelId="{A6B15018-0E97-4233-92A7-CE1A88D78A0E}" srcId="{F2B4C256-08C9-4110-8A6C-2CC1EEBFFF24}" destId="{858CB22D-7117-4E76-AE93-6FF2E9957584}" srcOrd="1" destOrd="0" parTransId="{2ACC9580-2895-452D-9146-EDA5E668E12D}" sibTransId="{1D60E4A8-F802-49E8-804D-38630715EBA2}"/>
    <dgm:cxn modelId="{E1C422C8-A9E6-4AD1-AC72-3CC0199413F3}" type="presOf" srcId="{CE989807-55AF-4468-8207-33F5A932F321}" destId="{0174B80B-81A1-488F-8261-034CED529374}" srcOrd="0" destOrd="0" presId="urn:microsoft.com/office/officeart/2005/8/layout/hProcess10"/>
    <dgm:cxn modelId="{0DF52F13-E084-444E-A3AE-C1F5295BD178}" type="presOf" srcId="{10B9CE66-EBDE-4A3E-8698-C597DC033860}" destId="{5DAAEE4A-1A60-4BD3-BA52-7D7714EA209E}" srcOrd="0" destOrd="0" presId="urn:microsoft.com/office/officeart/2005/8/layout/hProcess10"/>
    <dgm:cxn modelId="{DA2A81BA-AB87-4F0C-BB85-091E051C03F5}" type="presOf" srcId="{DE03A201-0D38-490F-B0AF-748BBC9F6D36}" destId="{C14FE125-30AE-4C9C-AC66-9F5545859619}" srcOrd="0" destOrd="0" presId="urn:microsoft.com/office/officeart/2005/8/layout/hProcess10"/>
    <dgm:cxn modelId="{E0DC1ADC-06DD-4965-8465-B95C639E17C6}" type="presOf" srcId="{1D60E4A8-F802-49E8-804D-38630715EBA2}" destId="{1A3B4BF6-845A-4F69-B68F-7224D7B9A885}" srcOrd="1" destOrd="0" presId="urn:microsoft.com/office/officeart/2005/8/layout/hProcess10"/>
    <dgm:cxn modelId="{664BA5BD-40E1-4BEC-8428-7953C977E147}" type="presOf" srcId="{1D60E4A8-F802-49E8-804D-38630715EBA2}" destId="{550C0BE9-9B21-4C06-8094-793411934C07}" srcOrd="0" destOrd="0" presId="urn:microsoft.com/office/officeart/2005/8/layout/hProcess10"/>
    <dgm:cxn modelId="{5F9D9A58-43A8-41A8-8B01-C78FDA5AF5D6}" srcId="{F2B4C256-08C9-4110-8A6C-2CC1EEBFFF24}" destId="{DE03A201-0D38-490F-B0AF-748BBC9F6D36}" srcOrd="0" destOrd="0" parTransId="{5076A0D9-19BF-4AC5-AC69-9C7081480B4F}" sibTransId="{10B9CE66-EBDE-4A3E-8698-C597DC033860}"/>
    <dgm:cxn modelId="{14261EE8-38B4-4654-B414-1096BB13D532}" srcId="{F2B4C256-08C9-4110-8A6C-2CC1EEBFFF24}" destId="{CE989807-55AF-4468-8207-33F5A932F321}" srcOrd="2" destOrd="0" parTransId="{F8197435-F470-4311-9C75-A9042049257F}" sibTransId="{62C0E549-F742-40FA-9CED-35058FA184F5}"/>
    <dgm:cxn modelId="{5ECD8E61-B545-4CF6-80DD-9BB488EB808C}" type="presParOf" srcId="{A679064F-FA86-4F5E-8CBA-F62BFDADD78B}" destId="{C73187F5-9C04-4D0C-9078-7FB8EB8DFFAB}" srcOrd="0" destOrd="0" presId="urn:microsoft.com/office/officeart/2005/8/layout/hProcess10"/>
    <dgm:cxn modelId="{11ABD422-DECF-4872-A68D-212D26DEA396}" type="presParOf" srcId="{C73187F5-9C04-4D0C-9078-7FB8EB8DFFAB}" destId="{1B8F5072-29DF-4729-AFB7-E9CB59C87BD6}" srcOrd="0" destOrd="0" presId="urn:microsoft.com/office/officeart/2005/8/layout/hProcess10"/>
    <dgm:cxn modelId="{A1551BDE-87FA-45C6-B654-21BBB9895426}" type="presParOf" srcId="{C73187F5-9C04-4D0C-9078-7FB8EB8DFFAB}" destId="{C14FE125-30AE-4C9C-AC66-9F5545859619}" srcOrd="1" destOrd="0" presId="urn:microsoft.com/office/officeart/2005/8/layout/hProcess10"/>
    <dgm:cxn modelId="{CF68FA13-69CE-4440-84C0-F6B003C42CE3}" type="presParOf" srcId="{A679064F-FA86-4F5E-8CBA-F62BFDADD78B}" destId="{5DAAEE4A-1A60-4BD3-BA52-7D7714EA209E}" srcOrd="1" destOrd="0" presId="urn:microsoft.com/office/officeart/2005/8/layout/hProcess10"/>
    <dgm:cxn modelId="{EF90D3CE-51FA-4E86-875A-65AB22C6EB2F}" type="presParOf" srcId="{5DAAEE4A-1A60-4BD3-BA52-7D7714EA209E}" destId="{BE70D707-EE6A-41DB-8B18-719BD163B902}" srcOrd="0" destOrd="0" presId="urn:microsoft.com/office/officeart/2005/8/layout/hProcess10"/>
    <dgm:cxn modelId="{0CF39CFF-B690-425E-8054-29D4B45A639E}" type="presParOf" srcId="{A679064F-FA86-4F5E-8CBA-F62BFDADD78B}" destId="{42343FE4-163E-488D-ACCD-1A9C5FAFC01F}" srcOrd="2" destOrd="0" presId="urn:microsoft.com/office/officeart/2005/8/layout/hProcess10"/>
    <dgm:cxn modelId="{1490AFD3-8D7E-40BA-85D8-DE6F01818D58}" type="presParOf" srcId="{42343FE4-163E-488D-ACCD-1A9C5FAFC01F}" destId="{79DFF991-00E0-465F-81E5-59F47FB9524A}" srcOrd="0" destOrd="0" presId="urn:microsoft.com/office/officeart/2005/8/layout/hProcess10"/>
    <dgm:cxn modelId="{A7D6F1CB-6589-4539-AAF2-75738A827A70}" type="presParOf" srcId="{42343FE4-163E-488D-ACCD-1A9C5FAFC01F}" destId="{8392B7B0-D988-47F7-B49B-C2C647D00203}" srcOrd="1" destOrd="0" presId="urn:microsoft.com/office/officeart/2005/8/layout/hProcess10"/>
    <dgm:cxn modelId="{055FF56A-9629-4368-B9A6-1B1A901AD869}" type="presParOf" srcId="{A679064F-FA86-4F5E-8CBA-F62BFDADD78B}" destId="{550C0BE9-9B21-4C06-8094-793411934C07}" srcOrd="3" destOrd="0" presId="urn:microsoft.com/office/officeart/2005/8/layout/hProcess10"/>
    <dgm:cxn modelId="{39376098-07AF-41B5-BF30-0B7669989BF7}" type="presParOf" srcId="{550C0BE9-9B21-4C06-8094-793411934C07}" destId="{1A3B4BF6-845A-4F69-B68F-7224D7B9A885}" srcOrd="0" destOrd="0" presId="urn:microsoft.com/office/officeart/2005/8/layout/hProcess10"/>
    <dgm:cxn modelId="{7277846F-C877-4C32-A936-4DB670050097}" type="presParOf" srcId="{A679064F-FA86-4F5E-8CBA-F62BFDADD78B}" destId="{99EFBB76-B0AC-4D59-8D19-F339A1DBD9D5}" srcOrd="4" destOrd="0" presId="urn:microsoft.com/office/officeart/2005/8/layout/hProcess10"/>
    <dgm:cxn modelId="{7635C4E2-33E2-42EB-847D-19277F9FAB92}" type="presParOf" srcId="{99EFBB76-B0AC-4D59-8D19-F339A1DBD9D5}" destId="{617A1D6A-9246-49FB-918C-DC6B910247F0}" srcOrd="0" destOrd="0" presId="urn:microsoft.com/office/officeart/2005/8/layout/hProcess10"/>
    <dgm:cxn modelId="{EE615930-7FBE-4050-AFFB-82F6F387E401}" type="presParOf" srcId="{99EFBB76-B0AC-4D59-8D19-F339A1DBD9D5}" destId="{0174B80B-81A1-488F-8261-034CED529374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15BCB-57E2-4C5B-9EDE-E41AD80647F6}">
      <dsp:nvSpPr>
        <dsp:cNvPr id="0" name=""/>
        <dsp:cNvSpPr/>
      </dsp:nvSpPr>
      <dsp:spPr>
        <a:xfrm>
          <a:off x="1331605" y="184"/>
          <a:ext cx="4513443" cy="4513443"/>
        </a:xfrm>
        <a:prstGeom prst="ellipse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b="1" kern="12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Promoción y acceso efectivo a procesos culturales y artísticos</a:t>
          </a:r>
          <a:endParaRPr lang="es-CO" sz="3800" b="1" kern="1200" dirty="0">
            <a:ln>
              <a:solidFill>
                <a:schemeClr val="accent4">
                  <a:lumMod val="50000"/>
                </a:schemeClr>
              </a:solidFill>
            </a:ln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1992583" y="661162"/>
        <a:ext cx="3191487" cy="31914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8F5072-29DF-4729-AFB7-E9CB59C87BD6}">
      <dsp:nvSpPr>
        <dsp:cNvPr id="0" name=""/>
        <dsp:cNvSpPr/>
      </dsp:nvSpPr>
      <dsp:spPr>
        <a:xfrm>
          <a:off x="656823" y="207366"/>
          <a:ext cx="3096013" cy="284390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14FE125-30AE-4C9C-AC66-9F5545859619}">
      <dsp:nvSpPr>
        <dsp:cNvPr id="0" name=""/>
        <dsp:cNvSpPr/>
      </dsp:nvSpPr>
      <dsp:spPr>
        <a:xfrm>
          <a:off x="50335" y="3196286"/>
          <a:ext cx="4479166" cy="966322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Visita casa estudiante</a:t>
          </a:r>
          <a:endParaRPr lang="es-CO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8638" y="3224589"/>
        <a:ext cx="4422560" cy="909716"/>
      </dsp:txXfrm>
    </dsp:sp>
    <dsp:sp modelId="{5DAAEE4A-1A60-4BD3-BA52-7D7714EA209E}">
      <dsp:nvSpPr>
        <dsp:cNvPr id="0" name=""/>
        <dsp:cNvSpPr/>
      </dsp:nvSpPr>
      <dsp:spPr>
        <a:xfrm rot="111269" flipV="1">
          <a:off x="4609024" y="1265618"/>
          <a:ext cx="589618" cy="55212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300" kern="1200"/>
        </a:p>
      </dsp:txBody>
      <dsp:txXfrm rot="10800000">
        <a:off x="4609067" y="1373362"/>
        <a:ext cx="423982" cy="331273"/>
      </dsp:txXfrm>
    </dsp:sp>
    <dsp:sp modelId="{79DFF991-00E0-465F-81E5-59F47FB9524A}">
      <dsp:nvSpPr>
        <dsp:cNvPr id="0" name=""/>
        <dsp:cNvSpPr/>
      </dsp:nvSpPr>
      <dsp:spPr>
        <a:xfrm>
          <a:off x="6220895" y="197066"/>
          <a:ext cx="3096013" cy="284398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392B7B0-D988-47F7-B49B-C2C647D00203}">
      <dsp:nvSpPr>
        <dsp:cNvPr id="0" name=""/>
        <dsp:cNvSpPr/>
      </dsp:nvSpPr>
      <dsp:spPr>
        <a:xfrm>
          <a:off x="5353846" y="3173831"/>
          <a:ext cx="4782176" cy="102750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Visita casa estudiante</a:t>
          </a:r>
        </a:p>
      </dsp:txBody>
      <dsp:txXfrm>
        <a:off x="5383941" y="3203926"/>
        <a:ext cx="4721986" cy="9673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8F5072-29DF-4729-AFB7-E9CB59C87BD6}">
      <dsp:nvSpPr>
        <dsp:cNvPr id="0" name=""/>
        <dsp:cNvSpPr/>
      </dsp:nvSpPr>
      <dsp:spPr>
        <a:xfrm>
          <a:off x="3936053" y="259800"/>
          <a:ext cx="2692177" cy="34601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4FE125-30AE-4C9C-AC66-9F5545859619}">
      <dsp:nvSpPr>
        <dsp:cNvPr id="0" name=""/>
        <dsp:cNvSpPr/>
      </dsp:nvSpPr>
      <dsp:spPr>
        <a:xfrm>
          <a:off x="4028648" y="3835209"/>
          <a:ext cx="2607370" cy="5976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Estudiante en clase formativa</a:t>
          </a:r>
          <a:endParaRPr lang="es-CO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PIANO</a:t>
          </a:r>
        </a:p>
      </dsp:txBody>
      <dsp:txXfrm>
        <a:off x="4046151" y="3852712"/>
        <a:ext cx="2572364" cy="562600"/>
      </dsp:txXfrm>
    </dsp:sp>
    <dsp:sp modelId="{5DAAEE4A-1A60-4BD3-BA52-7D7714EA209E}">
      <dsp:nvSpPr>
        <dsp:cNvPr id="0" name=""/>
        <dsp:cNvSpPr/>
      </dsp:nvSpPr>
      <dsp:spPr>
        <a:xfrm flipV="1">
          <a:off x="2883633" y="1678244"/>
          <a:ext cx="661883" cy="556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300" kern="1200"/>
        </a:p>
      </dsp:txBody>
      <dsp:txXfrm rot="10800000">
        <a:off x="2883633" y="1789477"/>
        <a:ext cx="495034" cy="333697"/>
      </dsp:txXfrm>
    </dsp:sp>
    <dsp:sp modelId="{79DFF991-00E0-465F-81E5-59F47FB9524A}">
      <dsp:nvSpPr>
        <dsp:cNvPr id="0" name=""/>
        <dsp:cNvSpPr/>
      </dsp:nvSpPr>
      <dsp:spPr>
        <a:xfrm>
          <a:off x="5410" y="295718"/>
          <a:ext cx="2694483" cy="34601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2B7B0-D988-47F7-B49B-C2C647D00203}">
      <dsp:nvSpPr>
        <dsp:cNvPr id="0" name=""/>
        <dsp:cNvSpPr/>
      </dsp:nvSpPr>
      <dsp:spPr>
        <a:xfrm>
          <a:off x="0" y="3836628"/>
          <a:ext cx="2626413" cy="596187"/>
        </a:xfrm>
        <a:prstGeom prst="roundRect">
          <a:avLst>
            <a:gd name="adj" fmla="val 10000"/>
          </a:avLst>
        </a:prstGeom>
        <a:solidFill>
          <a:srgbClr val="F12DB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Estudiante clase formativa</a:t>
          </a:r>
          <a:endParaRPr lang="es-CO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SALSA</a:t>
          </a:r>
        </a:p>
      </dsp:txBody>
      <dsp:txXfrm>
        <a:off x="17462" y="3854090"/>
        <a:ext cx="2591489" cy="561263"/>
      </dsp:txXfrm>
    </dsp:sp>
    <dsp:sp modelId="{550C0BE9-9B21-4C06-8094-793411934C07}">
      <dsp:nvSpPr>
        <dsp:cNvPr id="0" name=""/>
        <dsp:cNvSpPr/>
      </dsp:nvSpPr>
      <dsp:spPr>
        <a:xfrm rot="21591505">
          <a:off x="6655717" y="1796179"/>
          <a:ext cx="619848" cy="5591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400" kern="1200"/>
        </a:p>
      </dsp:txBody>
      <dsp:txXfrm>
        <a:off x="6655717" y="1908224"/>
        <a:ext cx="452091" cy="335514"/>
      </dsp:txXfrm>
    </dsp:sp>
    <dsp:sp modelId="{617A1D6A-9246-49FB-918C-DC6B910247F0}">
      <dsp:nvSpPr>
        <dsp:cNvPr id="0" name=""/>
        <dsp:cNvSpPr/>
      </dsp:nvSpPr>
      <dsp:spPr>
        <a:xfrm>
          <a:off x="7331643" y="287418"/>
          <a:ext cx="2694483" cy="34601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74B80B-81A1-488F-8261-034CED529374}">
      <dsp:nvSpPr>
        <dsp:cNvPr id="0" name=""/>
        <dsp:cNvSpPr/>
      </dsp:nvSpPr>
      <dsp:spPr>
        <a:xfrm>
          <a:off x="7395910" y="3834933"/>
          <a:ext cx="2653085" cy="59760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Estudiante en clase formativa</a:t>
          </a:r>
          <a:endParaRPr lang="es-CO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rPr>
            <a:t>DANZA FOLCLÓRICA</a:t>
          </a:r>
          <a:endParaRPr lang="es-CO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413413" y="3852436"/>
        <a:ext cx="2618079" cy="562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Relationship Id="rId9" Type="http://schemas.openxmlformats.org/officeDocument/2006/relationships/image" Target="../media/image3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544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069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225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510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930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966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102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216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747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6667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1116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104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890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502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167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83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901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1951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29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67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04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60F93-3433-4923-9202-04317B36867E}" type="datetimeFigureOut">
              <a:rPr lang="es-CO" smtClean="0"/>
              <a:t>13/10/2020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34904-CCCB-42FF-8CE7-B9715C483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892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2A367D49-11FF-4775-817F-5C31FAE0EBBE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 defTabSz="914377"/>
              <a:t>13/10/2020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4C0B03FB-E7BE-4063-BBF3-E1F589F7AC3C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 defTabSz="914377"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01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.png"/><Relationship Id="rId5" Type="http://schemas.openxmlformats.org/officeDocument/2006/relationships/diagramData" Target="../diagrams/data1.xml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imctpradera/?hl=es-la" TargetMode="External"/><Relationship Id="rId2" Type="http://schemas.openxmlformats.org/officeDocument/2006/relationships/hyperlink" Target="https://www.facebook.com/IMCTPradera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8.png"/><Relationship Id="rId7" Type="http://schemas.openxmlformats.org/officeDocument/2006/relationships/package" Target="../embeddings/Hoja_de_c_lculo_de_Microsoft_Excel1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11" Type="http://schemas.openxmlformats.org/officeDocument/2006/relationships/image" Target="../media/image13.png"/><Relationship Id="rId5" Type="http://schemas.openxmlformats.org/officeDocument/2006/relationships/package" Target="../embeddings/Hoja_de_c_lculo_de_Microsoft_Excel.xlsx"/><Relationship Id="rId10" Type="http://schemas.openxmlformats.org/officeDocument/2006/relationships/image" Target="../media/image12.emf"/><Relationship Id="rId4" Type="http://schemas.openxmlformats.org/officeDocument/2006/relationships/image" Target="../media/image3.png"/><Relationship Id="rId9" Type="http://schemas.openxmlformats.org/officeDocument/2006/relationships/package" Target="../embeddings/Hoja_de_c_lculo_de_Microsoft_Excel2.xls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package" Target="../embeddings/Hoja_de_c_lculo_de_Microsoft_Excel7.xlsx"/><Relationship Id="rId3" Type="http://schemas.openxmlformats.org/officeDocument/2006/relationships/image" Target="../media/image8.png"/><Relationship Id="rId7" Type="http://schemas.openxmlformats.org/officeDocument/2006/relationships/package" Target="../embeddings/Hoja_de_c_lculo_de_Microsoft_Excel4.xlsx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11" Type="http://schemas.openxmlformats.org/officeDocument/2006/relationships/package" Target="../embeddings/Hoja_de_c_lculo_de_Microsoft_Excel6.xlsx"/><Relationship Id="rId5" Type="http://schemas.openxmlformats.org/officeDocument/2006/relationships/package" Target="../embeddings/Hoja_de_c_lculo_de_Microsoft_Excel3.xlsx"/><Relationship Id="rId15" Type="http://schemas.openxmlformats.org/officeDocument/2006/relationships/package" Target="../embeddings/Hoja_de_c_lculo_de_Microsoft_Excel8.xlsx"/><Relationship Id="rId10" Type="http://schemas.openxmlformats.org/officeDocument/2006/relationships/image" Target="../media/image16.emf"/><Relationship Id="rId4" Type="http://schemas.openxmlformats.org/officeDocument/2006/relationships/image" Target="../media/image3.png"/><Relationship Id="rId9" Type="http://schemas.openxmlformats.org/officeDocument/2006/relationships/package" Target="../embeddings/Hoja_de_c_lculo_de_Microsoft_Excel5.xlsx"/><Relationship Id="rId1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package" Target="../embeddings/Hoja_de_c_lculo_de_Microsoft_Excel13.xlsx"/><Relationship Id="rId18" Type="http://schemas.openxmlformats.org/officeDocument/2006/relationships/image" Target="../media/image26.emf"/><Relationship Id="rId3" Type="http://schemas.openxmlformats.org/officeDocument/2006/relationships/image" Target="../media/image8.png"/><Relationship Id="rId7" Type="http://schemas.openxmlformats.org/officeDocument/2006/relationships/package" Target="../embeddings/Hoja_de_c_lculo_de_Microsoft_Excel10.xlsx"/><Relationship Id="rId12" Type="http://schemas.openxmlformats.org/officeDocument/2006/relationships/image" Target="../media/image23.emf"/><Relationship Id="rId17" Type="http://schemas.openxmlformats.org/officeDocument/2006/relationships/package" Target="../embeddings/Hoja_de_c_lculo_de_Microsoft_Excel15.xlsx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5.emf"/><Relationship Id="rId20" Type="http://schemas.openxmlformats.org/officeDocument/2006/relationships/image" Target="../media/image27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emf"/><Relationship Id="rId11" Type="http://schemas.openxmlformats.org/officeDocument/2006/relationships/package" Target="../embeddings/Hoja_de_c_lculo_de_Microsoft_Excel12.xlsx"/><Relationship Id="rId5" Type="http://schemas.openxmlformats.org/officeDocument/2006/relationships/package" Target="../embeddings/Hoja_de_c_lculo_de_Microsoft_Excel9.xlsx"/><Relationship Id="rId15" Type="http://schemas.openxmlformats.org/officeDocument/2006/relationships/package" Target="../embeddings/Hoja_de_c_lculo_de_Microsoft_Excel14.xlsx"/><Relationship Id="rId10" Type="http://schemas.openxmlformats.org/officeDocument/2006/relationships/image" Target="../media/image22.emf"/><Relationship Id="rId19" Type="http://schemas.openxmlformats.org/officeDocument/2006/relationships/package" Target="../embeddings/Hoja_de_c_lculo_de_Microsoft_Excel16.xlsx"/><Relationship Id="rId4" Type="http://schemas.openxmlformats.org/officeDocument/2006/relationships/image" Target="../media/image3.png"/><Relationship Id="rId9" Type="http://schemas.openxmlformats.org/officeDocument/2006/relationships/package" Target="../embeddings/Hoja_de_c_lculo_de_Microsoft_Excel11.xlsx"/><Relationship Id="rId1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package" Target="../embeddings/Hoja_de_c_lculo_de_Microsoft_Excel21.xlsx"/><Relationship Id="rId18" Type="http://schemas.openxmlformats.org/officeDocument/2006/relationships/image" Target="../media/image34.emf"/><Relationship Id="rId3" Type="http://schemas.openxmlformats.org/officeDocument/2006/relationships/image" Target="../media/image8.png"/><Relationship Id="rId21" Type="http://schemas.openxmlformats.org/officeDocument/2006/relationships/package" Target="../embeddings/Hoja_de_c_lculo_de_Microsoft_Excel25.xlsx"/><Relationship Id="rId7" Type="http://schemas.openxmlformats.org/officeDocument/2006/relationships/package" Target="../embeddings/Hoja_de_c_lculo_de_Microsoft_Excel18.xlsx"/><Relationship Id="rId12" Type="http://schemas.openxmlformats.org/officeDocument/2006/relationships/image" Target="../media/image31.emf"/><Relationship Id="rId17" Type="http://schemas.openxmlformats.org/officeDocument/2006/relationships/package" Target="../embeddings/Hoja_de_c_lculo_de_Microsoft_Excel23.xlsx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3.emf"/><Relationship Id="rId20" Type="http://schemas.openxmlformats.org/officeDocument/2006/relationships/image" Target="../media/image35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emf"/><Relationship Id="rId11" Type="http://schemas.openxmlformats.org/officeDocument/2006/relationships/package" Target="../embeddings/Hoja_de_c_lculo_de_Microsoft_Excel20.xlsx"/><Relationship Id="rId5" Type="http://schemas.openxmlformats.org/officeDocument/2006/relationships/package" Target="../embeddings/Hoja_de_c_lculo_de_Microsoft_Excel17.xlsx"/><Relationship Id="rId15" Type="http://schemas.openxmlformats.org/officeDocument/2006/relationships/package" Target="../embeddings/Hoja_de_c_lculo_de_Microsoft_Excel22.xlsx"/><Relationship Id="rId10" Type="http://schemas.openxmlformats.org/officeDocument/2006/relationships/image" Target="../media/image30.emf"/><Relationship Id="rId19" Type="http://schemas.openxmlformats.org/officeDocument/2006/relationships/package" Target="../embeddings/Hoja_de_c_lculo_de_Microsoft_Excel24.xlsx"/><Relationship Id="rId4" Type="http://schemas.openxmlformats.org/officeDocument/2006/relationships/image" Target="../media/image3.png"/><Relationship Id="rId9" Type="http://schemas.openxmlformats.org/officeDocument/2006/relationships/package" Target="../embeddings/Hoja_de_c_lculo_de_Microsoft_Excel19.xlsx"/><Relationship Id="rId14" Type="http://schemas.openxmlformats.org/officeDocument/2006/relationships/image" Target="../media/image32.emf"/><Relationship Id="rId22" Type="http://schemas.openxmlformats.org/officeDocument/2006/relationships/image" Target="../media/image36.em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Hoja_de_c_lculo_de_Microsoft_Excel26.xlsx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92" y="3712217"/>
            <a:ext cx="2903099" cy="264544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397" y="5284666"/>
            <a:ext cx="2065484" cy="136246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87604" y="1635833"/>
            <a:ext cx="961679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/>
            <a:r>
              <a:rPr lang="es-CO" sz="3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ACCIONES SECTOR CULTURA EMERGENCIA SANITARIA </a:t>
            </a:r>
            <a:r>
              <a:rPr lang="es-CO" sz="33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COVID-19</a:t>
            </a:r>
            <a:br>
              <a:rPr lang="es-CO" sz="33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s-CO" sz="3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PRIMERA INFANCIA, INFANCIA Y ADOLESCENCIA </a:t>
            </a:r>
          </a:p>
          <a:p>
            <a:pPr algn="ctr" defTabSz="914377"/>
            <a:r>
              <a:rPr lang="es-CO" sz="3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VIGENCIA 2020</a:t>
            </a:r>
            <a:endParaRPr lang="es-CO" sz="33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527" y="4556003"/>
            <a:ext cx="31432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69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90242" y="376392"/>
            <a:ext cx="9840190" cy="8679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/>
              <a:t>PRADERA NOS UNE EN EL ARTE, LA CULTURA Y EL PATRIMONIO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FA372C-689F-4061-9A32-4C3F871EC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50" y="1868513"/>
            <a:ext cx="2528516" cy="35625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AC88788-B1E5-403A-AAC4-C9D809F24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490" y="1868513"/>
            <a:ext cx="2463847" cy="16871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358D7F-E975-4FF0-BBB2-FE8E3F753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490" y="3704223"/>
            <a:ext cx="2463847" cy="17268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3DC4624D-5127-48C3-94B9-A9C8CF1136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412013"/>
              </p:ext>
            </p:extLst>
          </p:nvPr>
        </p:nvGraphicFramePr>
        <p:xfrm>
          <a:off x="5318985" y="1392889"/>
          <a:ext cx="7176655" cy="4513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4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999" y="1362686"/>
            <a:ext cx="8970629" cy="1655762"/>
          </a:xfrm>
        </p:spPr>
        <p:txBody>
          <a:bodyPr>
            <a:normAutofit fontScale="90000"/>
          </a:bodyPr>
          <a:lstStyle/>
          <a:p>
            <a:pPr algn="l"/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/>
              <a:t/>
            </a:r>
            <a:br>
              <a:rPr lang="es-CO" sz="2700" dirty="0"/>
            </a:b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96549" y="1509992"/>
            <a:ext cx="9144000" cy="1655762"/>
          </a:xfrm>
        </p:spPr>
        <p:txBody>
          <a:bodyPr>
            <a:normAutofit lnSpcReduction="10000"/>
          </a:bodyPr>
          <a:lstStyle/>
          <a:p>
            <a:pPr algn="just"/>
            <a:endParaRPr lang="es-CO" dirty="0"/>
          </a:p>
          <a:p>
            <a:pPr algn="just"/>
            <a:r>
              <a:rPr lang="es-CO" sz="2200" dirty="0"/>
              <a:t>El Instituto Municipal de Cultura y Turismo implementa la estrategia de contenidos audiovisuales  para dar continuidad a los procesos de formación artística y cultural ofertados para la vigencia 2020. </a:t>
            </a:r>
            <a:r>
              <a:rPr lang="es-CO" sz="2200" b="1" dirty="0"/>
              <a:t>#LaCulturaNosUne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1733527" y="383957"/>
            <a:ext cx="8551571" cy="8679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CO" sz="2800" b="1" dirty="0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rPr>
              <a:t>Implementación del programa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CO" sz="2800" b="1" dirty="0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rPr>
              <a:t> “</a:t>
            </a:r>
            <a:r>
              <a:rPr lang="es-CO" sz="2800" dirty="0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rPr>
              <a:t>PRADERA</a:t>
            </a:r>
            <a:r>
              <a:rPr lang="es-CO" sz="2800" b="1" dirty="0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rPr>
              <a:t> VIVE LA CULTURA EN CASA”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396549" y="3529253"/>
            <a:ext cx="6731359" cy="1883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O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800" dirty="0"/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O" sz="2200" dirty="0">
                <a:hlinkClick r:id="rId2"/>
              </a:rPr>
              <a:t>https://www.facebook.com/IMCTPradera/</a:t>
            </a:r>
            <a:r>
              <a:rPr lang="es-CO" sz="2200" dirty="0"/>
              <a:t> 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endParaRPr lang="es-CO" sz="2200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s-CO" sz="2200" dirty="0">
                <a:hlinkClick r:id="rId3"/>
              </a:rPr>
              <a:t>https://www.instagram.com/imctpradera/?hl=es-la</a:t>
            </a:r>
            <a:endParaRPr lang="es-CO" sz="22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27C2370-CB95-4C1A-8BD5-2FFBDBBB8EC3}"/>
              </a:ext>
            </a:extLst>
          </p:cNvPr>
          <p:cNvSpPr/>
          <p:nvPr/>
        </p:nvSpPr>
        <p:spPr>
          <a:xfrm>
            <a:off x="1523999" y="3298879"/>
            <a:ext cx="4444550" cy="4921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O" sz="2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Éstas son nuestras redes sociales:</a:t>
            </a:r>
          </a:p>
        </p:txBody>
      </p:sp>
    </p:spTree>
    <p:extLst>
      <p:ext uri="{BB962C8B-B14F-4D97-AF65-F5344CB8AC3E}">
        <p14:creationId xmlns:p14="http://schemas.microsoft.com/office/powerpoint/2010/main" val="197989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7" y="5679471"/>
            <a:ext cx="1776433" cy="1171799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 rotWithShape="1">
          <a:blip r:embed="rId4"/>
          <a:srcRect l="38357" t="18414" r="38391" b="26041"/>
          <a:stretch/>
        </p:blipFill>
        <p:spPr bwMode="auto">
          <a:xfrm>
            <a:off x="3497113" y="166574"/>
            <a:ext cx="4896811" cy="59160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3065172" y="6039637"/>
            <a:ext cx="532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TOTAL INSCRITOS :309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4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7" y="5679471"/>
            <a:ext cx="1776433" cy="11717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060302" y="302463"/>
            <a:ext cx="7418549" cy="6878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</a:t>
            </a:r>
          </a:p>
          <a:p>
            <a:r>
              <a:rPr lang="es-CO" dirty="0"/>
              <a:t>TEATRO Y CIRCO</a:t>
            </a:r>
          </a:p>
          <a:p>
            <a:endParaRPr lang="en-US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365011"/>
              </p:ext>
            </p:extLst>
          </p:nvPr>
        </p:nvGraphicFramePr>
        <p:xfrm>
          <a:off x="4056264" y="1356206"/>
          <a:ext cx="30099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Hoja de cálculo" r:id="rId5" imgW="3009773" imgH="1066728" progId="Excel.Sheet.12">
                  <p:embed/>
                </p:oleObj>
              </mc:Choice>
              <mc:Fallback>
                <p:oleObj name="Hoja de cálculo" r:id="rId5" imgW="3009773" imgH="1066728" progId="Excel.Sheet.12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56264" y="1356206"/>
                        <a:ext cx="300990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774178"/>
              </p:ext>
            </p:extLst>
          </p:nvPr>
        </p:nvGraphicFramePr>
        <p:xfrm>
          <a:off x="3592735" y="2788871"/>
          <a:ext cx="3936958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Hoja de cálculo" r:id="rId7" imgW="2695407" imgH="723774" progId="Excel.Sheet.12">
                  <p:embed/>
                </p:oleObj>
              </mc:Choice>
              <mc:Fallback>
                <p:oleObj name="Hoja de cálculo" r:id="rId7" imgW="2695407" imgH="723774" progId="Excel.Sheet.12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92735" y="2788871"/>
                        <a:ext cx="3936958" cy="1057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307532"/>
              </p:ext>
            </p:extLst>
          </p:nvPr>
        </p:nvGraphicFramePr>
        <p:xfrm>
          <a:off x="3515747" y="4302163"/>
          <a:ext cx="4013946" cy="794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Hoja de cálculo" r:id="rId9" imgW="2695407" imgH="533579" progId="Excel.Sheet.12">
                  <p:embed/>
                </p:oleObj>
              </mc:Choice>
              <mc:Fallback>
                <p:oleObj name="Hoja de cálculo" r:id="rId9" imgW="2695407" imgH="533579" progId="Excel.Sheet.12">
                  <p:embed/>
                  <p:pic>
                    <p:nvPicPr>
                      <p:cNvPr id="14" name="Objeto 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15747" y="4302163"/>
                        <a:ext cx="4013946" cy="7942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6983" y="1889606"/>
            <a:ext cx="3362325" cy="3171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uadroTexto 10"/>
          <p:cNvSpPr txBox="1"/>
          <p:nvPr/>
        </p:nvSpPr>
        <p:spPr>
          <a:xfrm>
            <a:off x="3820571" y="5854971"/>
            <a:ext cx="4249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TOTAL: 15 niñas, niños y  adolescentes</a:t>
            </a:r>
          </a:p>
        </p:txBody>
      </p:sp>
    </p:spTree>
    <p:extLst>
      <p:ext uri="{BB962C8B-B14F-4D97-AF65-F5344CB8AC3E}">
        <p14:creationId xmlns:p14="http://schemas.microsoft.com/office/powerpoint/2010/main" val="399459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7" y="5679471"/>
            <a:ext cx="1776433" cy="11717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227728" y="316673"/>
            <a:ext cx="7418549" cy="6878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</a:t>
            </a:r>
          </a:p>
          <a:p>
            <a:r>
              <a:rPr lang="es-CO" dirty="0"/>
              <a:t>ARTES VISUALES</a:t>
            </a:r>
          </a:p>
          <a:p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1661375" y="1311487"/>
            <a:ext cx="3528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DIBUJO Y PINTURA </a:t>
            </a:r>
          </a:p>
          <a:p>
            <a:endParaRPr lang="es-CO" dirty="0"/>
          </a:p>
        </p:txBody>
      </p:sp>
      <p:sp>
        <p:nvSpPr>
          <p:cNvPr id="16" name="CuadroTexto 15"/>
          <p:cNvSpPr txBox="1"/>
          <p:nvPr/>
        </p:nvSpPr>
        <p:spPr>
          <a:xfrm>
            <a:off x="7223330" y="1311487"/>
            <a:ext cx="3528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MANUALIDADES</a:t>
            </a:r>
          </a:p>
          <a:p>
            <a:endParaRPr lang="es-CO" dirty="0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976796"/>
              </p:ext>
            </p:extLst>
          </p:nvPr>
        </p:nvGraphicFramePr>
        <p:xfrm>
          <a:off x="972865" y="1868316"/>
          <a:ext cx="4217321" cy="1016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Hoja de cálculo" r:id="rId5" imgW="3057620" imgH="847703" progId="Excel.Sheet.12">
                  <p:embed/>
                </p:oleObj>
              </mc:Choice>
              <mc:Fallback>
                <p:oleObj name="Hoja de cálculo" r:id="rId5" imgW="3057620" imgH="847703" progId="Excel.Sheet.12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2865" y="1868316"/>
                        <a:ext cx="4217321" cy="1016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5434962"/>
              </p:ext>
            </p:extLst>
          </p:nvPr>
        </p:nvGraphicFramePr>
        <p:xfrm>
          <a:off x="972865" y="2991060"/>
          <a:ext cx="4217321" cy="1176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Hoja de cálculo" r:id="rId7" imgW="2295419" imgH="723774" progId="Excel.Sheet.12">
                  <p:embed/>
                </p:oleObj>
              </mc:Choice>
              <mc:Fallback>
                <p:oleObj name="Hoja de cálculo" r:id="rId7" imgW="2295419" imgH="723774" progId="Excel.Sheet.12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2865" y="2991060"/>
                        <a:ext cx="4217321" cy="1176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188487"/>
              </p:ext>
            </p:extLst>
          </p:nvPr>
        </p:nvGraphicFramePr>
        <p:xfrm>
          <a:off x="972865" y="4333200"/>
          <a:ext cx="4217321" cy="1030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Hoja de cálculo" r:id="rId9" imgW="2295419" imgH="857169" progId="Excel.Sheet.12">
                  <p:embed/>
                </p:oleObj>
              </mc:Choice>
              <mc:Fallback>
                <p:oleObj name="Hoja de cálculo" r:id="rId9" imgW="2295419" imgH="857169" progId="Excel.Sheet.12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2865" y="4333200"/>
                        <a:ext cx="4217321" cy="1030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290627"/>
              </p:ext>
            </p:extLst>
          </p:nvPr>
        </p:nvGraphicFramePr>
        <p:xfrm>
          <a:off x="6206758" y="1868316"/>
          <a:ext cx="4276645" cy="1017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Hoja de cálculo" r:id="rId11" imgW="3171783" imgH="847703" progId="Excel.Sheet.12">
                  <p:embed/>
                </p:oleObj>
              </mc:Choice>
              <mc:Fallback>
                <p:oleObj name="Hoja de cálculo" r:id="rId11" imgW="3171783" imgH="847703" progId="Excel.Sheet.12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06758" y="1868316"/>
                        <a:ext cx="4276645" cy="1017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479859"/>
              </p:ext>
            </p:extLst>
          </p:nvPr>
        </p:nvGraphicFramePr>
        <p:xfrm>
          <a:off x="6203516" y="3012857"/>
          <a:ext cx="4279887" cy="1154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Hoja de cálculo" r:id="rId13" imgW="2410001" imgH="723774" progId="Excel.Sheet.12">
                  <p:embed/>
                </p:oleObj>
              </mc:Choice>
              <mc:Fallback>
                <p:oleObj name="Hoja de cálculo" r:id="rId13" imgW="2410001" imgH="723774" progId="Excel.Sheet.12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03516" y="3012857"/>
                        <a:ext cx="4279887" cy="1154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287230"/>
              </p:ext>
            </p:extLst>
          </p:nvPr>
        </p:nvGraphicFramePr>
        <p:xfrm>
          <a:off x="6203516" y="4289530"/>
          <a:ext cx="4279887" cy="1074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Hoja de cálculo" r:id="rId15" imgW="2410001" imgH="857169" progId="Excel.Sheet.12">
                  <p:embed/>
                </p:oleObj>
              </mc:Choice>
              <mc:Fallback>
                <p:oleObj name="Hoja de cálculo" r:id="rId15" imgW="2410001" imgH="857169" progId="Excel.Sheet.12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203516" y="4289530"/>
                        <a:ext cx="4279887" cy="10745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3790712" y="5806174"/>
            <a:ext cx="4249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TOTAL: 58 niñas, niños y  adolescentes</a:t>
            </a:r>
          </a:p>
        </p:txBody>
      </p:sp>
    </p:spTree>
    <p:extLst>
      <p:ext uri="{BB962C8B-B14F-4D97-AF65-F5344CB8AC3E}">
        <p14:creationId xmlns:p14="http://schemas.microsoft.com/office/powerpoint/2010/main" val="30952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7" y="5679471"/>
            <a:ext cx="1776433" cy="11717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227728" y="316673"/>
            <a:ext cx="7418549" cy="6878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</a:t>
            </a:r>
          </a:p>
          <a:p>
            <a:r>
              <a:rPr lang="en-US" dirty="0"/>
              <a:t>DANZAS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49021" y="1372066"/>
            <a:ext cx="3528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dirty="0"/>
              <a:t>DANZA ÁRABE 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578568"/>
              </p:ext>
            </p:extLst>
          </p:nvPr>
        </p:nvGraphicFramePr>
        <p:xfrm>
          <a:off x="549021" y="2866405"/>
          <a:ext cx="3338561" cy="1213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Hoja de cálculo" r:id="rId5" imgW="2295419" imgH="723774" progId="Excel.Sheet.12">
                  <p:embed/>
                </p:oleObj>
              </mc:Choice>
              <mc:Fallback>
                <p:oleObj name="Hoja de cálculo" r:id="rId5" imgW="2295419" imgH="723774" progId="Excel.Sheet.12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021" y="2866405"/>
                        <a:ext cx="3338561" cy="1213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345467"/>
              </p:ext>
            </p:extLst>
          </p:nvPr>
        </p:nvGraphicFramePr>
        <p:xfrm>
          <a:off x="549021" y="4155650"/>
          <a:ext cx="3337756" cy="1070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Hoja de cálculo" r:id="rId7" imgW="2295419" imgH="857169" progId="Excel.Sheet.12">
                  <p:embed/>
                </p:oleObj>
              </mc:Choice>
              <mc:Fallback>
                <p:oleObj name="Hoja de cálculo" r:id="rId7" imgW="2295419" imgH="857169" progId="Excel.Sheet.12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9021" y="4155650"/>
                        <a:ext cx="3337756" cy="1070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4239109" y="1390918"/>
            <a:ext cx="3528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dirty="0"/>
              <a:t>DANZA FÓLCLORICA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7984902" y="1386631"/>
            <a:ext cx="3528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dirty="0"/>
              <a:t>SALSA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288277"/>
              </p:ext>
            </p:extLst>
          </p:nvPr>
        </p:nvGraphicFramePr>
        <p:xfrm>
          <a:off x="549021" y="1787677"/>
          <a:ext cx="3337756" cy="890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Hoja de cálculo" r:id="rId9" imgW="2705060" imgH="847703" progId="Excel.Sheet.12">
                  <p:embed/>
                </p:oleObj>
              </mc:Choice>
              <mc:Fallback>
                <p:oleObj name="Hoja de cálculo" r:id="rId9" imgW="2705060" imgH="847703" progId="Excel.Sheet.12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9021" y="1787677"/>
                        <a:ext cx="3337756" cy="890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167765"/>
              </p:ext>
            </p:extLst>
          </p:nvPr>
        </p:nvGraphicFramePr>
        <p:xfrm>
          <a:off x="4286022" y="1784494"/>
          <a:ext cx="3481897" cy="962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Hoja de cálculo" r:id="rId11" imgW="3047967" imgH="847703" progId="Excel.Sheet.12">
                  <p:embed/>
                </p:oleObj>
              </mc:Choice>
              <mc:Fallback>
                <p:oleObj name="Hoja de cálculo" r:id="rId11" imgW="3047967" imgH="847703" progId="Excel.Sheet.12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86022" y="1784494"/>
                        <a:ext cx="3481897" cy="9625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827053"/>
              </p:ext>
            </p:extLst>
          </p:nvPr>
        </p:nvGraphicFramePr>
        <p:xfrm>
          <a:off x="4286022" y="2866406"/>
          <a:ext cx="3481897" cy="1213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Hoja de cálculo" r:id="rId13" imgW="2286185" imgH="1028861" progId="Excel.Sheet.12">
                  <p:embed/>
                </p:oleObj>
              </mc:Choice>
              <mc:Fallback>
                <p:oleObj name="Hoja de cálculo" r:id="rId13" imgW="2286185" imgH="1028861" progId="Excel.Sheet.12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86022" y="2866406"/>
                        <a:ext cx="3481897" cy="1213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020828"/>
              </p:ext>
            </p:extLst>
          </p:nvPr>
        </p:nvGraphicFramePr>
        <p:xfrm>
          <a:off x="8353156" y="1788594"/>
          <a:ext cx="3456771" cy="958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Hoja de cálculo" r:id="rId15" imgW="3057620" imgH="847703" progId="Excel.Sheet.12">
                  <p:embed/>
                </p:oleObj>
              </mc:Choice>
              <mc:Fallback>
                <p:oleObj name="Hoja de cálculo" r:id="rId15" imgW="3057620" imgH="847703" progId="Excel.Sheet.12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353156" y="1788594"/>
                        <a:ext cx="3456771" cy="958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996252"/>
              </p:ext>
            </p:extLst>
          </p:nvPr>
        </p:nvGraphicFramePr>
        <p:xfrm>
          <a:off x="8353156" y="2866406"/>
          <a:ext cx="3456771" cy="1213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Hoja de cálculo" r:id="rId17" imgW="2524163" imgH="886000" progId="Excel.Sheet.12">
                  <p:embed/>
                </p:oleObj>
              </mc:Choice>
              <mc:Fallback>
                <p:oleObj name="Hoja de cálculo" r:id="rId17" imgW="2524163" imgH="886000" progId="Excel.Sheet.12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353156" y="2866406"/>
                        <a:ext cx="3456771" cy="1213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866530"/>
              </p:ext>
            </p:extLst>
          </p:nvPr>
        </p:nvGraphicFramePr>
        <p:xfrm>
          <a:off x="8353155" y="4198930"/>
          <a:ext cx="3456771" cy="1148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Hoja de cálculo" r:id="rId19" imgW="2524163" imgH="809836" progId="Excel.Sheet.12">
                  <p:embed/>
                </p:oleObj>
              </mc:Choice>
              <mc:Fallback>
                <p:oleObj name="Hoja de cálculo" r:id="rId19" imgW="2524163" imgH="809836" progId="Excel.Sheet.12">
                  <p:embed/>
                  <p:pic>
                    <p:nvPicPr>
                      <p:cNvPr id="13" name="Objeto 1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353155" y="4198930"/>
                        <a:ext cx="3456771" cy="1148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uadroTexto 17"/>
          <p:cNvSpPr txBox="1"/>
          <p:nvPr/>
        </p:nvSpPr>
        <p:spPr>
          <a:xfrm>
            <a:off x="3878567" y="6039637"/>
            <a:ext cx="4249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TOTAL: 64 niñas, niños y  adolescentes</a:t>
            </a:r>
          </a:p>
        </p:txBody>
      </p:sp>
    </p:spTree>
    <p:extLst>
      <p:ext uri="{BB962C8B-B14F-4D97-AF65-F5344CB8AC3E}">
        <p14:creationId xmlns:p14="http://schemas.microsoft.com/office/powerpoint/2010/main" val="243969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7" y="5679471"/>
            <a:ext cx="1776433" cy="11717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319995" y="216964"/>
            <a:ext cx="7418549" cy="6878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MÚSICA Y SEMILLERO ORQUESTA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712475" y="1195709"/>
            <a:ext cx="3528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MÚSICA (Trompeta, Clarinete, Flauta , Saxofón trombón)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299202" y="1418135"/>
            <a:ext cx="3528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dirty="0"/>
              <a:t>GUITARRA ACUSTÍCA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8139465" y="1438599"/>
            <a:ext cx="3528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CO" dirty="0"/>
              <a:t>PIANO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40610"/>
              </p:ext>
            </p:extLst>
          </p:nvPr>
        </p:nvGraphicFramePr>
        <p:xfrm>
          <a:off x="712476" y="2037059"/>
          <a:ext cx="3099579" cy="982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Hoja de cálculo" r:id="rId5" imgW="2714713" imgH="847703" progId="Excel.Sheet.12">
                  <p:embed/>
                </p:oleObj>
              </mc:Choice>
              <mc:Fallback>
                <p:oleObj name="Hoja de cálculo" r:id="rId5" imgW="2714713" imgH="847703" progId="Excel.Sheet.12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2476" y="2037059"/>
                        <a:ext cx="3099579" cy="982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249711"/>
              </p:ext>
            </p:extLst>
          </p:nvPr>
        </p:nvGraphicFramePr>
        <p:xfrm>
          <a:off x="712476" y="3148905"/>
          <a:ext cx="3099578" cy="1253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Hoja de cálculo" r:id="rId7" imgW="2133409" imgH="886000" progId="Excel.Sheet.12">
                  <p:embed/>
                </p:oleObj>
              </mc:Choice>
              <mc:Fallback>
                <p:oleObj name="Hoja de cálculo" r:id="rId7" imgW="2133409" imgH="886000" progId="Excel.Sheet.12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2476" y="3148905"/>
                        <a:ext cx="3099578" cy="1253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774399"/>
              </p:ext>
            </p:extLst>
          </p:nvPr>
        </p:nvGraphicFramePr>
        <p:xfrm>
          <a:off x="712475" y="4534134"/>
          <a:ext cx="3093459" cy="989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1" name="Hoja de cálculo" r:id="rId9" imgW="2133409" imgH="857169" progId="Excel.Sheet.12">
                  <p:embed/>
                </p:oleObj>
              </mc:Choice>
              <mc:Fallback>
                <p:oleObj name="Hoja de cálculo" r:id="rId9" imgW="2133409" imgH="857169" progId="Excel.Sheet.12">
                  <p:embed/>
                  <p:pic>
                    <p:nvPicPr>
                      <p:cNvPr id="13" name="Objeto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2475" y="4534134"/>
                        <a:ext cx="3093459" cy="989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852886"/>
              </p:ext>
            </p:extLst>
          </p:nvPr>
        </p:nvGraphicFramePr>
        <p:xfrm>
          <a:off x="8405783" y="2054732"/>
          <a:ext cx="3262493" cy="982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Hoja de cálculo" r:id="rId11" imgW="3057620" imgH="847703" progId="Excel.Sheet.12">
                  <p:embed/>
                </p:oleObj>
              </mc:Choice>
              <mc:Fallback>
                <p:oleObj name="Hoja de cálculo" r:id="rId11" imgW="3057620" imgH="847703" progId="Excel.Sheet.12">
                  <p:embed/>
                  <p:pic>
                    <p:nvPicPr>
                      <p:cNvPr id="16" name="Objeto 1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405783" y="2054732"/>
                        <a:ext cx="3262493" cy="982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356357"/>
              </p:ext>
            </p:extLst>
          </p:nvPr>
        </p:nvGraphicFramePr>
        <p:xfrm>
          <a:off x="8419207" y="3211752"/>
          <a:ext cx="3249069" cy="1253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3" name="Hoja de cálculo" r:id="rId13" imgW="2295419" imgH="886000" progId="Excel.Sheet.12">
                  <p:embed/>
                </p:oleObj>
              </mc:Choice>
              <mc:Fallback>
                <p:oleObj name="Hoja de cálculo" r:id="rId13" imgW="2295419" imgH="886000" progId="Excel.Sheet.12">
                  <p:embed/>
                  <p:pic>
                    <p:nvPicPr>
                      <p:cNvPr id="17" name="Objeto 1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419207" y="3211752"/>
                        <a:ext cx="3249069" cy="1253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055215"/>
              </p:ext>
            </p:extLst>
          </p:nvPr>
        </p:nvGraphicFramePr>
        <p:xfrm>
          <a:off x="8419207" y="4611478"/>
          <a:ext cx="3249069" cy="1061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Hoja de cálculo" r:id="rId15" imgW="2295419" imgH="857169" progId="Excel.Sheet.12">
                  <p:embed/>
                </p:oleObj>
              </mc:Choice>
              <mc:Fallback>
                <p:oleObj name="Hoja de cálculo" r:id="rId15" imgW="2295419" imgH="857169" progId="Excel.Sheet.12">
                  <p:embed/>
                  <p:pic>
                    <p:nvPicPr>
                      <p:cNvPr id="18" name="Objeto 1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419207" y="4611478"/>
                        <a:ext cx="3249069" cy="1061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o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715148"/>
              </p:ext>
            </p:extLst>
          </p:nvPr>
        </p:nvGraphicFramePr>
        <p:xfrm>
          <a:off x="4460625" y="2033678"/>
          <a:ext cx="3216889" cy="982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5" name="Hoja de cálculo" r:id="rId17" imgW="2952692" imgH="847703" progId="Excel.Sheet.12">
                  <p:embed/>
                </p:oleObj>
              </mc:Choice>
              <mc:Fallback>
                <p:oleObj name="Hoja de cálculo" r:id="rId17" imgW="2952692" imgH="847703" progId="Excel.Sheet.12">
                  <p:embed/>
                  <p:pic>
                    <p:nvPicPr>
                      <p:cNvPr id="22" name="Objeto 2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60625" y="2033678"/>
                        <a:ext cx="3216889" cy="982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957943"/>
              </p:ext>
            </p:extLst>
          </p:nvPr>
        </p:nvGraphicFramePr>
        <p:xfrm>
          <a:off x="4460625" y="3202170"/>
          <a:ext cx="3227812" cy="121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6" name="Hoja de cálculo" r:id="rId19" imgW="2295419" imgH="886000" progId="Excel.Sheet.12">
                  <p:embed/>
                </p:oleObj>
              </mc:Choice>
              <mc:Fallback>
                <p:oleObj name="Hoja de cálculo" r:id="rId19" imgW="2295419" imgH="886000" progId="Excel.Sheet.12">
                  <p:embed/>
                  <p:pic>
                    <p:nvPicPr>
                      <p:cNvPr id="23" name="Objeto 2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460625" y="3202170"/>
                        <a:ext cx="3227812" cy="121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003787"/>
              </p:ext>
            </p:extLst>
          </p:nvPr>
        </p:nvGraphicFramePr>
        <p:xfrm>
          <a:off x="4449702" y="4586536"/>
          <a:ext cx="3227812" cy="1033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" name="Hoja de cálculo" r:id="rId21" imgW="2295419" imgH="857169" progId="Excel.Sheet.12">
                  <p:embed/>
                </p:oleObj>
              </mc:Choice>
              <mc:Fallback>
                <p:oleObj name="Hoja de cálculo" r:id="rId21" imgW="2295419" imgH="857169" progId="Excel.Sheet.12">
                  <p:embed/>
                  <p:pic>
                    <p:nvPicPr>
                      <p:cNvPr id="27" name="Objeto 2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449702" y="4586536"/>
                        <a:ext cx="3227812" cy="1033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CuadroTexto 30"/>
          <p:cNvSpPr txBox="1"/>
          <p:nvPr/>
        </p:nvSpPr>
        <p:spPr>
          <a:xfrm>
            <a:off x="4155889" y="5752845"/>
            <a:ext cx="4249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/>
              <a:t>TOTAL: 122 niñas, niños y  adolescentes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2151632" y="6095206"/>
            <a:ext cx="7587772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O" b="1" dirty="0"/>
              <a:t>TOTAL: 259 niñas, niños y  adolescentes en todas las disciplinas artísticas y culturales.</a:t>
            </a:r>
          </a:p>
        </p:txBody>
      </p:sp>
    </p:spTree>
    <p:extLst>
      <p:ext uri="{BB962C8B-B14F-4D97-AF65-F5344CB8AC3E}">
        <p14:creationId xmlns:p14="http://schemas.microsoft.com/office/powerpoint/2010/main" val="427070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7" y="5679471"/>
            <a:ext cx="1776433" cy="11717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319995" y="216964"/>
            <a:ext cx="7418549" cy="6878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GESTIÓN ANTE CAMBIO DE MODALIDAD PRESENCIAL A VIRTUAL</a:t>
            </a:r>
          </a:p>
        </p:txBody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1C592E41-2A74-401D-B2E6-9542D4DDFE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033377"/>
              </p:ext>
            </p:extLst>
          </p:nvPr>
        </p:nvGraphicFramePr>
        <p:xfrm>
          <a:off x="1056067" y="1313643"/>
          <a:ext cx="10478795" cy="4223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370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3" y="5641401"/>
            <a:ext cx="1391037" cy="11658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7" y="5679471"/>
            <a:ext cx="1776433" cy="11717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386725" y="416040"/>
            <a:ext cx="7418549" cy="79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CLASES VIRTUALES DE FORMACIÓN ARTÍSTICA Y CULTURAL</a:t>
            </a:r>
          </a:p>
        </p:txBody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1C592E41-2A74-401D-B2E6-9542D4DDFE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412201"/>
              </p:ext>
            </p:extLst>
          </p:nvPr>
        </p:nvGraphicFramePr>
        <p:xfrm>
          <a:off x="1017371" y="1208040"/>
          <a:ext cx="10478795" cy="4432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9441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88641" y="283335"/>
            <a:ext cx="10367493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CO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da continuidad a los servicios ofertados por parte de la Biblioteca Pública Municipal a cargo de Luisa Arciniega.</a:t>
            </a:r>
          </a:p>
        </p:txBody>
      </p:sp>
      <p:pic>
        <p:nvPicPr>
          <p:cNvPr id="5" name="Imagen 4"/>
          <p:cNvPicPr/>
          <p:nvPr/>
        </p:nvPicPr>
        <p:blipFill rotWithShape="1">
          <a:blip r:embed="rId2"/>
          <a:srcRect l="18933" t="22333" r="44669" b="12667"/>
          <a:stretch/>
        </p:blipFill>
        <p:spPr bwMode="auto">
          <a:xfrm>
            <a:off x="1185507" y="1877095"/>
            <a:ext cx="2740025" cy="2743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155" y="1877096"/>
            <a:ext cx="2732405" cy="2743199"/>
          </a:xfrm>
          <a:prstGeom prst="rect">
            <a:avLst/>
          </a:prstGeom>
          <a:noFill/>
        </p:spPr>
      </p:pic>
      <p:pic>
        <p:nvPicPr>
          <p:cNvPr id="1026" name="Picture 2" descr="ᐈ Libros animados imágenes de stock, animado dibujo animado libro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140" y="1584993"/>
            <a:ext cx="2590800" cy="303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2119" y="4620295"/>
            <a:ext cx="3774474" cy="2026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7" y="5590609"/>
            <a:ext cx="1391037" cy="11658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7" y="5590609"/>
            <a:ext cx="1391037" cy="11658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684" y="1751527"/>
            <a:ext cx="9586704" cy="321971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184855" y="425002"/>
            <a:ext cx="10367493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CO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SERVICIOS QUE OFERTA LA BIBLIOTECA PÚBLICA MUNICIPAL</a:t>
            </a:r>
            <a:endParaRPr lang="es-CO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21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88641" y="283335"/>
            <a:ext cx="10367493" cy="905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CO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da continuidad a los servicios ofertados por parte de la Biblioteca Pública Municipal a cargo de Luisa Arciniegas.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7" y="5590609"/>
            <a:ext cx="1391037" cy="11658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641" y="1225131"/>
            <a:ext cx="5429250" cy="4313380"/>
          </a:xfrm>
          <a:prstGeom prst="rect">
            <a:avLst/>
          </a:prstGeom>
        </p:spPr>
      </p:pic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048501"/>
              </p:ext>
            </p:extLst>
          </p:nvPr>
        </p:nvGraphicFramePr>
        <p:xfrm>
          <a:off x="6995910" y="2444124"/>
          <a:ext cx="3822341" cy="1612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Hoja de cálculo" r:id="rId6" imgW="3429068" imgH="962164" progId="Excel.Sheet.12">
                  <p:embed/>
                </p:oleObj>
              </mc:Choice>
              <mc:Fallback>
                <p:oleObj name="Hoja de cálculo" r:id="rId6" imgW="3429068" imgH="962164" progId="Excel.Sheet.12">
                  <p:embed/>
                  <p:pic>
                    <p:nvPicPr>
                      <p:cNvPr id="12" name="Objeto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95910" y="2444124"/>
                        <a:ext cx="3822341" cy="16127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55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7" y="5590609"/>
            <a:ext cx="1391037" cy="11658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4"/>
          <a:srcRect l="13132" t="15572" r="15611" b="6136"/>
          <a:stretch/>
        </p:blipFill>
        <p:spPr bwMode="auto">
          <a:xfrm>
            <a:off x="2743200" y="596539"/>
            <a:ext cx="6075459" cy="34358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1081825" y="4174102"/>
            <a:ext cx="10367493" cy="1625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ALCANCE TOTAL: 1.700 PERSONAS </a:t>
            </a:r>
          </a:p>
          <a:p>
            <a:pPr algn="ctr"/>
            <a:r>
              <a:rPr lang="es-CO" sz="2400" dirty="0"/>
              <a:t> </a:t>
            </a:r>
          </a:p>
          <a:p>
            <a:pPr algn="ctr"/>
            <a:r>
              <a:rPr lang="es-CO" sz="2400" dirty="0"/>
              <a:t>FECHA DE PUBLICACIÓN: 01-04-2020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endParaRPr lang="es-CO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3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7" y="5590609"/>
            <a:ext cx="1391037" cy="11658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FFA5196-6335-4C00-9791-4B2DE3695E53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690791" y="1532585"/>
            <a:ext cx="5298662" cy="443033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2386725" y="416040"/>
            <a:ext cx="7418549" cy="79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</a:t>
            </a:r>
            <a:r>
              <a:rPr lang="es-CO" dirty="0" smtClean="0"/>
              <a:t>APOYO INSTITUCIONAL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358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7" y="5590609"/>
            <a:ext cx="1391037" cy="11658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714" y="5590609"/>
            <a:ext cx="1921349" cy="1267391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2064753" y="377403"/>
            <a:ext cx="7418549" cy="79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/>
                </a:solidFill>
                <a:latin typeface="Berlin Sans FB Demi" panose="020E0802020502020306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 </a:t>
            </a:r>
            <a:r>
              <a:rPr lang="es-CO" dirty="0" smtClean="0"/>
              <a:t>PROGRAMA A DESARROLLAR PERIODO 2020 B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839" y="1346807"/>
            <a:ext cx="5447629" cy="487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1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limentos, dibujo&#10;&#10;Descripción generada automáticamente">
            <a:extLst>
              <a:ext uri="{FF2B5EF4-FFF2-40B4-BE49-F238E27FC236}">
                <a16:creationId xmlns:a16="http://schemas.microsoft.com/office/drawing/2014/main" id="{71BBEA63-D1E5-4073-A7CB-E6A143025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>
          <a:xfrm>
            <a:off x="464536" y="544140"/>
            <a:ext cx="5105651" cy="566003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993804C-A114-4F6A-AC16-2FB641B08848}"/>
              </a:ext>
            </a:extLst>
          </p:cNvPr>
          <p:cNvSpPr/>
          <p:nvPr/>
        </p:nvSpPr>
        <p:spPr>
          <a:xfrm>
            <a:off x="4622576" y="1101660"/>
            <a:ext cx="6633796" cy="300414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b="1" cap="none" spc="0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cap="none" spc="0" dirty="0">
                <a:ln w="0"/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#LaCulturaNosUne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cap="none" spc="0" dirty="0">
                <a:ln w="0"/>
                <a:solidFill>
                  <a:srgbClr val="07AD3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#PraderaVivelaCulturaenCasa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ln w="0"/>
                <a:solidFill>
                  <a:srgbClr val="D7421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#TrabajamosConAmor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b="1" cap="none" spc="0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258895" y="4116128"/>
            <a:ext cx="397410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CO" sz="4000" b="1" dirty="0" smtClean="0">
                <a:ln/>
                <a:solidFill>
                  <a:schemeClr val="accent4"/>
                </a:solidFill>
              </a:rPr>
              <a:t>03 </a:t>
            </a:r>
            <a:r>
              <a:rPr lang="es-CO" sz="4000" b="1" dirty="0" smtClean="0">
                <a:ln/>
                <a:solidFill>
                  <a:schemeClr val="accent4"/>
                </a:solidFill>
              </a:rPr>
              <a:t>DE JULIO 2020</a:t>
            </a:r>
          </a:p>
          <a:p>
            <a:r>
              <a:rPr lang="es-CO" sz="4000" b="1" dirty="0" smtClean="0">
                <a:ln/>
                <a:solidFill>
                  <a:schemeClr val="accent4"/>
                </a:solidFill>
              </a:rPr>
              <a:t>¡Muchas </a:t>
            </a:r>
            <a:r>
              <a:rPr lang="es-CO" sz="4000" b="1" dirty="0" smtClean="0">
                <a:ln/>
                <a:solidFill>
                  <a:schemeClr val="accent4"/>
                </a:solidFill>
              </a:rPr>
              <a:t>Gracias !</a:t>
            </a:r>
            <a:endParaRPr lang="es-CO" sz="40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7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239</Words>
  <Application>Microsoft Office PowerPoint</Application>
  <PresentationFormat>Panorámica</PresentationFormat>
  <Paragraphs>61</Paragraphs>
  <Slides>17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7" baseType="lpstr">
      <vt:lpstr>Arial</vt:lpstr>
      <vt:lpstr>Arial Black</vt:lpstr>
      <vt:lpstr>Berlin Sans FB Demi</vt:lpstr>
      <vt:lpstr>Calibri</vt:lpstr>
      <vt:lpstr>Calibri Light</vt:lpstr>
      <vt:lpstr>Times New Roman</vt:lpstr>
      <vt:lpstr>Wingdings</vt:lpstr>
      <vt:lpstr>Tema de Office</vt:lpstr>
      <vt:lpstr>1_Tema de Office</vt:lpstr>
      <vt:lpstr>Hoja de cálculo</vt:lpstr>
      <vt:lpstr>Presentación de PowerPoint</vt:lpstr>
      <vt:lpstr>Presentación de PowerPoint</vt:lpstr>
      <vt:lpstr>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Yoga</cp:lastModifiedBy>
  <cp:revision>67</cp:revision>
  <cp:lastPrinted>2020-06-25T14:34:22Z</cp:lastPrinted>
  <dcterms:created xsi:type="dcterms:W3CDTF">2020-06-22T17:40:48Z</dcterms:created>
  <dcterms:modified xsi:type="dcterms:W3CDTF">2020-10-13T20:56:06Z</dcterms:modified>
</cp:coreProperties>
</file>